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3"/>
  </p:notesMasterIdLst>
  <p:sldIdLst>
    <p:sldId id="256" r:id="rId2"/>
    <p:sldId id="287" r:id="rId3"/>
    <p:sldId id="288" r:id="rId4"/>
    <p:sldId id="289" r:id="rId5"/>
    <p:sldId id="290" r:id="rId6"/>
    <p:sldId id="291" r:id="rId7"/>
    <p:sldId id="292" r:id="rId8"/>
    <p:sldId id="263" r:id="rId9"/>
    <p:sldId id="264" r:id="rId10"/>
    <p:sldId id="293" r:id="rId11"/>
    <p:sldId id="294" r:id="rId12"/>
    <p:sldId id="295" r:id="rId13"/>
    <p:sldId id="296" r:id="rId14"/>
    <p:sldId id="271" r:id="rId15"/>
    <p:sldId id="268" r:id="rId16"/>
    <p:sldId id="272" r:id="rId17"/>
    <p:sldId id="297" r:id="rId18"/>
    <p:sldId id="260" r:id="rId19"/>
    <p:sldId id="274" r:id="rId20"/>
    <p:sldId id="275" r:id="rId21"/>
    <p:sldId id="26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8" r:id="rId30"/>
    <p:sldId id="299" r:id="rId31"/>
    <p:sldId id="286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86CC16FD-118B-427B-9F17-D38C14AC6073}">
          <p14:sldIdLst>
            <p14:sldId id="256"/>
          </p14:sldIdLst>
        </p14:section>
        <p14:section name="INDEX" id="{376B68E1-CD18-44BB-8A98-AB0471568DFF}">
          <p14:sldIdLst>
            <p14:sldId id="287"/>
          </p14:sldIdLst>
        </p14:section>
        <p14:section name="INTRODUCTION AND GOAL" id="{284E1FDE-38C3-460C-809F-7F6D0178205C}">
          <p14:sldIdLst>
            <p14:sldId id="288"/>
            <p14:sldId id="289"/>
            <p14:sldId id="290"/>
          </p14:sldIdLst>
        </p14:section>
        <p14:section name="SECCION 2: EL TRABAJO" id="{92696DEF-4085-4934-8CDD-2FF55E9A6FCC}">
          <p14:sldIdLst>
            <p14:sldId id="291"/>
          </p14:sldIdLst>
        </p14:section>
        <p14:section name="FASE 1: DISEÑO SW" id="{9D2A1065-B767-463B-A4AB-609C88846CF2}">
          <p14:sldIdLst>
            <p14:sldId id="292"/>
            <p14:sldId id="263"/>
            <p14:sldId id="264"/>
            <p14:sldId id="293"/>
            <p14:sldId id="294"/>
            <p14:sldId id="295"/>
          </p14:sldIdLst>
        </p14:section>
        <p14:section name="FASE 2 TAREAS DESARROLLADAS" id="{678C4DBC-8A66-4AFD-A442-4BE17FA5B2C1}">
          <p14:sldIdLst>
            <p14:sldId id="296"/>
            <p14:sldId id="271"/>
            <p14:sldId id="268"/>
            <p14:sldId id="272"/>
          </p14:sldIdLst>
        </p14:section>
        <p14:section name="FASE 3: EXPERIMENTOS" id="{BBBB264D-AE49-42DF-9743-1D6B1DE9A9FD}">
          <p14:sldIdLst>
            <p14:sldId id="297"/>
            <p14:sldId id="260"/>
            <p14:sldId id="274"/>
            <p14:sldId id="275"/>
            <p14:sldId id="265"/>
            <p14:sldId id="277"/>
            <p14:sldId id="278"/>
            <p14:sldId id="279"/>
            <p14:sldId id="280"/>
            <p14:sldId id="281"/>
            <p14:sldId id="282"/>
            <p14:sldId id="283"/>
          </p14:sldIdLst>
        </p14:section>
        <p14:section name="SECCIÓN 3" id="{9B4EDFF4-2252-4133-B954-C568966F9B23}">
          <p14:sldIdLst>
            <p14:sldId id="298"/>
            <p14:sldId id="299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48" d="100"/>
          <a:sy n="48" d="100"/>
        </p:scale>
        <p:origin x="67" y="9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10.png"/><Relationship Id="rId7" Type="http://schemas.openxmlformats.org/officeDocument/2006/relationships/image" Target="../media/image37.png"/><Relationship Id="rId2" Type="http://schemas.openxmlformats.org/officeDocument/2006/relationships/image" Target="../media/image39.svg"/><Relationship Id="rId1" Type="http://schemas.openxmlformats.org/officeDocument/2006/relationships/image" Target="../media/image32.png"/><Relationship Id="rId6" Type="http://schemas.openxmlformats.org/officeDocument/2006/relationships/image" Target="../media/image41.svg"/><Relationship Id="rId5" Type="http://schemas.openxmlformats.org/officeDocument/2006/relationships/image" Target="../media/image35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647EBC2-F7C2-4E6C-B151-A9AA484EBC8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8F9F41EF-EA84-40A7-9469-AEE75D6E1C6E}">
      <dgm:prSet/>
      <dgm:spPr/>
      <dgm:t>
        <a:bodyPr/>
        <a:lstStyle/>
        <a:p>
          <a:r>
            <a:rPr lang="es-ES"/>
            <a:t>Section 1: Introduction and main goal</a:t>
          </a:r>
          <a:endParaRPr lang="en-US"/>
        </a:p>
      </dgm:t>
    </dgm:pt>
    <dgm:pt modelId="{92560491-C36E-4919-BE6E-08DD8A4D2327}" type="parTrans" cxnId="{99EE0864-7215-4709-9664-2CCDC42F826A}">
      <dgm:prSet/>
      <dgm:spPr/>
      <dgm:t>
        <a:bodyPr/>
        <a:lstStyle/>
        <a:p>
          <a:endParaRPr lang="en-US"/>
        </a:p>
      </dgm:t>
    </dgm:pt>
    <dgm:pt modelId="{FEC140C2-6A6A-4D5F-80BB-1D8467E149A4}" type="sibTrans" cxnId="{99EE0864-7215-4709-9664-2CCDC42F826A}">
      <dgm:prSet/>
      <dgm:spPr/>
      <dgm:t>
        <a:bodyPr/>
        <a:lstStyle/>
        <a:p>
          <a:endParaRPr lang="en-US"/>
        </a:p>
      </dgm:t>
    </dgm:pt>
    <dgm:pt modelId="{3DC9B401-3D3D-4D18-9395-1639C78CC084}">
      <dgm:prSet/>
      <dgm:spPr/>
      <dgm:t>
        <a:bodyPr/>
        <a:lstStyle/>
        <a:p>
          <a:r>
            <a:rPr lang="es-ES"/>
            <a:t>Section 2: The job</a:t>
          </a:r>
          <a:endParaRPr lang="en-US"/>
        </a:p>
      </dgm:t>
    </dgm:pt>
    <dgm:pt modelId="{A093CD2D-AF2A-432B-99D1-D28363BDFBAC}" type="parTrans" cxnId="{FF612305-A933-4D40-A84E-620233E053CD}">
      <dgm:prSet/>
      <dgm:spPr/>
      <dgm:t>
        <a:bodyPr/>
        <a:lstStyle/>
        <a:p>
          <a:endParaRPr lang="en-US"/>
        </a:p>
      </dgm:t>
    </dgm:pt>
    <dgm:pt modelId="{F1E294B8-F1B2-449E-B4CA-F5577DEAC90C}" type="sibTrans" cxnId="{FF612305-A933-4D40-A84E-620233E053CD}">
      <dgm:prSet/>
      <dgm:spPr/>
      <dgm:t>
        <a:bodyPr/>
        <a:lstStyle/>
        <a:p>
          <a:endParaRPr lang="en-US"/>
        </a:p>
      </dgm:t>
    </dgm:pt>
    <dgm:pt modelId="{52E16089-A4BE-4903-B062-D58A69D839FF}">
      <dgm:prSet/>
      <dgm:spPr/>
      <dgm:t>
        <a:bodyPr/>
        <a:lstStyle/>
        <a:p>
          <a:r>
            <a:rPr lang="es-ES"/>
            <a:t>Step 1: Software design</a:t>
          </a:r>
          <a:endParaRPr lang="en-US"/>
        </a:p>
      </dgm:t>
    </dgm:pt>
    <dgm:pt modelId="{9C1F8407-AA71-47BE-AB86-02C8C926D51D}" type="parTrans" cxnId="{37CC46E1-AE0B-4152-837B-FC40E508F2DF}">
      <dgm:prSet/>
      <dgm:spPr/>
      <dgm:t>
        <a:bodyPr/>
        <a:lstStyle/>
        <a:p>
          <a:endParaRPr lang="en-US"/>
        </a:p>
      </dgm:t>
    </dgm:pt>
    <dgm:pt modelId="{AC966DA5-9652-4BA8-8CE9-59BBCBE70F64}" type="sibTrans" cxnId="{37CC46E1-AE0B-4152-837B-FC40E508F2DF}">
      <dgm:prSet/>
      <dgm:spPr/>
      <dgm:t>
        <a:bodyPr/>
        <a:lstStyle/>
        <a:p>
          <a:endParaRPr lang="en-US"/>
        </a:p>
      </dgm:t>
    </dgm:pt>
    <dgm:pt modelId="{AAD6C3EF-5378-4A7F-BDBF-A1020C8373B6}">
      <dgm:prSet/>
      <dgm:spPr/>
      <dgm:t>
        <a:bodyPr/>
        <a:lstStyle/>
        <a:p>
          <a:r>
            <a:rPr lang="es-ES"/>
            <a:t>Step 2: Developed tasks</a:t>
          </a:r>
          <a:endParaRPr lang="en-US"/>
        </a:p>
      </dgm:t>
    </dgm:pt>
    <dgm:pt modelId="{2EBDE1BD-50CE-4058-A060-1C83F6672CC3}" type="parTrans" cxnId="{90AE23FE-1E31-4518-9AC2-CD80EDB1A33B}">
      <dgm:prSet/>
      <dgm:spPr/>
      <dgm:t>
        <a:bodyPr/>
        <a:lstStyle/>
        <a:p>
          <a:endParaRPr lang="en-US"/>
        </a:p>
      </dgm:t>
    </dgm:pt>
    <dgm:pt modelId="{69F31297-43B7-464F-9835-50D404A46CEC}" type="sibTrans" cxnId="{90AE23FE-1E31-4518-9AC2-CD80EDB1A33B}">
      <dgm:prSet/>
      <dgm:spPr/>
      <dgm:t>
        <a:bodyPr/>
        <a:lstStyle/>
        <a:p>
          <a:endParaRPr lang="en-US"/>
        </a:p>
      </dgm:t>
    </dgm:pt>
    <dgm:pt modelId="{520FA8AE-D517-4B9C-8303-93D2DBF29E31}">
      <dgm:prSet/>
      <dgm:spPr/>
      <dgm:t>
        <a:bodyPr/>
        <a:lstStyle/>
        <a:p>
          <a:r>
            <a:rPr lang="es-ES"/>
            <a:t>Step 3: Experiments</a:t>
          </a:r>
          <a:endParaRPr lang="en-US"/>
        </a:p>
      </dgm:t>
    </dgm:pt>
    <dgm:pt modelId="{5294D856-0F4D-4D25-B557-4E56FED161DA}" type="parTrans" cxnId="{B2D65C47-24C8-47F4-9DF7-C57CC506A359}">
      <dgm:prSet/>
      <dgm:spPr/>
      <dgm:t>
        <a:bodyPr/>
        <a:lstStyle/>
        <a:p>
          <a:endParaRPr lang="en-US"/>
        </a:p>
      </dgm:t>
    </dgm:pt>
    <dgm:pt modelId="{FF05CED6-C504-4F88-B206-341FB04F269C}" type="sibTrans" cxnId="{B2D65C47-24C8-47F4-9DF7-C57CC506A359}">
      <dgm:prSet/>
      <dgm:spPr/>
      <dgm:t>
        <a:bodyPr/>
        <a:lstStyle/>
        <a:p>
          <a:endParaRPr lang="en-US"/>
        </a:p>
      </dgm:t>
    </dgm:pt>
    <dgm:pt modelId="{25AD8838-0A38-47AB-A20E-940DD61A11E5}">
      <dgm:prSet/>
      <dgm:spPr/>
      <dgm:t>
        <a:bodyPr/>
        <a:lstStyle/>
        <a:p>
          <a:r>
            <a:rPr lang="es-ES"/>
            <a:t>Section 3: Conclusions and future work</a:t>
          </a:r>
          <a:endParaRPr lang="en-US"/>
        </a:p>
      </dgm:t>
    </dgm:pt>
    <dgm:pt modelId="{39D7906B-6787-444A-9873-0FA918B02012}" type="parTrans" cxnId="{0493A419-0A95-4BBA-953D-F9518BCE0D2C}">
      <dgm:prSet/>
      <dgm:spPr/>
      <dgm:t>
        <a:bodyPr/>
        <a:lstStyle/>
        <a:p>
          <a:endParaRPr lang="en-US"/>
        </a:p>
      </dgm:t>
    </dgm:pt>
    <dgm:pt modelId="{4B13AE30-E93F-4ED7-ACB0-FB293596DFF6}" type="sibTrans" cxnId="{0493A419-0A95-4BBA-953D-F9518BCE0D2C}">
      <dgm:prSet/>
      <dgm:spPr/>
      <dgm:t>
        <a:bodyPr/>
        <a:lstStyle/>
        <a:p>
          <a:endParaRPr lang="en-US"/>
        </a:p>
      </dgm:t>
    </dgm:pt>
    <dgm:pt modelId="{B3D12DF3-9715-459C-AC62-A5D1D5524A48}" type="pres">
      <dgm:prSet presAssocID="{B647EBC2-F7C2-4E6C-B151-A9AA484EBC80}" presName="root" presStyleCnt="0">
        <dgm:presLayoutVars>
          <dgm:dir/>
          <dgm:resizeHandles val="exact"/>
        </dgm:presLayoutVars>
      </dgm:prSet>
      <dgm:spPr/>
    </dgm:pt>
    <dgm:pt modelId="{DFCA49A0-55C4-452B-B5FA-8C9F72BB963E}" type="pres">
      <dgm:prSet presAssocID="{8F9F41EF-EA84-40A7-9469-AEE75D6E1C6E}" presName="compNode" presStyleCnt="0"/>
      <dgm:spPr/>
    </dgm:pt>
    <dgm:pt modelId="{6055EB63-E123-4E6C-BC54-5286DACC6BBE}" type="pres">
      <dgm:prSet presAssocID="{8F9F41EF-EA84-40A7-9469-AEE75D6E1C6E}" presName="bgRect" presStyleLbl="bgShp" presStyleIdx="0" presStyleCnt="3"/>
      <dgm:spPr/>
    </dgm:pt>
    <dgm:pt modelId="{537E134A-BA8F-46E5-8474-6C0981D946CD}" type="pres">
      <dgm:prSet presAssocID="{8F9F41EF-EA84-40A7-9469-AEE75D6E1C6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61E03CFA-1D4F-4D0A-8F02-DD4B277B0A1B}" type="pres">
      <dgm:prSet presAssocID="{8F9F41EF-EA84-40A7-9469-AEE75D6E1C6E}" presName="spaceRect" presStyleCnt="0"/>
      <dgm:spPr/>
    </dgm:pt>
    <dgm:pt modelId="{7D97FD0B-CDB6-4F7C-9A68-E3C7B5B9D358}" type="pres">
      <dgm:prSet presAssocID="{8F9F41EF-EA84-40A7-9469-AEE75D6E1C6E}" presName="parTx" presStyleLbl="revTx" presStyleIdx="0" presStyleCnt="4">
        <dgm:presLayoutVars>
          <dgm:chMax val="0"/>
          <dgm:chPref val="0"/>
        </dgm:presLayoutVars>
      </dgm:prSet>
      <dgm:spPr/>
    </dgm:pt>
    <dgm:pt modelId="{733CECA9-C848-4443-BEBA-BC8E13302F75}" type="pres">
      <dgm:prSet presAssocID="{FEC140C2-6A6A-4D5F-80BB-1D8467E149A4}" presName="sibTrans" presStyleCnt="0"/>
      <dgm:spPr/>
    </dgm:pt>
    <dgm:pt modelId="{2AF718DF-089A-451C-9DAD-F8A07EA7DFB0}" type="pres">
      <dgm:prSet presAssocID="{3DC9B401-3D3D-4D18-9395-1639C78CC084}" presName="compNode" presStyleCnt="0"/>
      <dgm:spPr/>
    </dgm:pt>
    <dgm:pt modelId="{C76AB1F1-5B88-409C-84A9-2048D31B03B0}" type="pres">
      <dgm:prSet presAssocID="{3DC9B401-3D3D-4D18-9395-1639C78CC084}" presName="bgRect" presStyleLbl="bgShp" presStyleIdx="1" presStyleCnt="3"/>
      <dgm:spPr/>
    </dgm:pt>
    <dgm:pt modelId="{20BE4287-F50E-485A-9B4A-84371CE95FAD}" type="pres">
      <dgm:prSet presAssocID="{3DC9B401-3D3D-4D18-9395-1639C78CC08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579B387-C0B3-496D-A022-7232C4327248}" type="pres">
      <dgm:prSet presAssocID="{3DC9B401-3D3D-4D18-9395-1639C78CC084}" presName="spaceRect" presStyleCnt="0"/>
      <dgm:spPr/>
    </dgm:pt>
    <dgm:pt modelId="{A670780D-47B7-4098-8019-BF0A18F0952D}" type="pres">
      <dgm:prSet presAssocID="{3DC9B401-3D3D-4D18-9395-1639C78CC084}" presName="parTx" presStyleLbl="revTx" presStyleIdx="1" presStyleCnt="4">
        <dgm:presLayoutVars>
          <dgm:chMax val="0"/>
          <dgm:chPref val="0"/>
        </dgm:presLayoutVars>
      </dgm:prSet>
      <dgm:spPr/>
    </dgm:pt>
    <dgm:pt modelId="{6CFC8FD0-35AA-47A6-AC42-C916DD9ABED6}" type="pres">
      <dgm:prSet presAssocID="{3DC9B401-3D3D-4D18-9395-1639C78CC084}" presName="desTx" presStyleLbl="revTx" presStyleIdx="2" presStyleCnt="4">
        <dgm:presLayoutVars/>
      </dgm:prSet>
      <dgm:spPr/>
    </dgm:pt>
    <dgm:pt modelId="{AEA3F0AA-974D-46E2-8AF7-76E467CD3C49}" type="pres">
      <dgm:prSet presAssocID="{F1E294B8-F1B2-449E-B4CA-F5577DEAC90C}" presName="sibTrans" presStyleCnt="0"/>
      <dgm:spPr/>
    </dgm:pt>
    <dgm:pt modelId="{3DE85071-3F00-4085-892C-53922E570057}" type="pres">
      <dgm:prSet presAssocID="{25AD8838-0A38-47AB-A20E-940DD61A11E5}" presName="compNode" presStyleCnt="0"/>
      <dgm:spPr/>
    </dgm:pt>
    <dgm:pt modelId="{E52BCFD7-B612-4D0F-9D56-F9F6E2CCF0E9}" type="pres">
      <dgm:prSet presAssocID="{25AD8838-0A38-47AB-A20E-940DD61A11E5}" presName="bgRect" presStyleLbl="bgShp" presStyleIdx="2" presStyleCnt="3"/>
      <dgm:spPr/>
    </dgm:pt>
    <dgm:pt modelId="{A706B4EB-1C41-422E-BDAB-7E7A9CBA28B8}" type="pres">
      <dgm:prSet presAssocID="{25AD8838-0A38-47AB-A20E-940DD61A11E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9A13AEF-BDB7-4B94-80DC-431C7DC11C2F}" type="pres">
      <dgm:prSet presAssocID="{25AD8838-0A38-47AB-A20E-940DD61A11E5}" presName="spaceRect" presStyleCnt="0"/>
      <dgm:spPr/>
    </dgm:pt>
    <dgm:pt modelId="{FFF53B15-2EE8-45D8-B685-5E1BC38DF58C}" type="pres">
      <dgm:prSet presAssocID="{25AD8838-0A38-47AB-A20E-940DD61A11E5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FF612305-A933-4D40-A84E-620233E053CD}" srcId="{B647EBC2-F7C2-4E6C-B151-A9AA484EBC80}" destId="{3DC9B401-3D3D-4D18-9395-1639C78CC084}" srcOrd="1" destOrd="0" parTransId="{A093CD2D-AF2A-432B-99D1-D28363BDFBAC}" sibTransId="{F1E294B8-F1B2-449E-B4CA-F5577DEAC90C}"/>
    <dgm:cxn modelId="{0493A419-0A95-4BBA-953D-F9518BCE0D2C}" srcId="{B647EBC2-F7C2-4E6C-B151-A9AA484EBC80}" destId="{25AD8838-0A38-47AB-A20E-940DD61A11E5}" srcOrd="2" destOrd="0" parTransId="{39D7906B-6787-444A-9873-0FA918B02012}" sibTransId="{4B13AE30-E93F-4ED7-ACB0-FB293596DFF6}"/>
    <dgm:cxn modelId="{659DCF24-5A1F-4B15-A1F5-2612371A1940}" type="presOf" srcId="{25AD8838-0A38-47AB-A20E-940DD61A11E5}" destId="{FFF53B15-2EE8-45D8-B685-5E1BC38DF58C}" srcOrd="0" destOrd="0" presId="urn:microsoft.com/office/officeart/2018/2/layout/IconVerticalSolidList"/>
    <dgm:cxn modelId="{047AAF35-2082-4127-B2A2-F58BE88FDBE8}" type="presOf" srcId="{B647EBC2-F7C2-4E6C-B151-A9AA484EBC80}" destId="{B3D12DF3-9715-459C-AC62-A5D1D5524A48}" srcOrd="0" destOrd="0" presId="urn:microsoft.com/office/officeart/2018/2/layout/IconVerticalSolidList"/>
    <dgm:cxn modelId="{99EE0864-7215-4709-9664-2CCDC42F826A}" srcId="{B647EBC2-F7C2-4E6C-B151-A9AA484EBC80}" destId="{8F9F41EF-EA84-40A7-9469-AEE75D6E1C6E}" srcOrd="0" destOrd="0" parTransId="{92560491-C36E-4919-BE6E-08DD8A4D2327}" sibTransId="{FEC140C2-6A6A-4D5F-80BB-1D8467E149A4}"/>
    <dgm:cxn modelId="{B2D65C47-24C8-47F4-9DF7-C57CC506A359}" srcId="{3DC9B401-3D3D-4D18-9395-1639C78CC084}" destId="{520FA8AE-D517-4B9C-8303-93D2DBF29E31}" srcOrd="2" destOrd="0" parTransId="{5294D856-0F4D-4D25-B557-4E56FED161DA}" sibTransId="{FF05CED6-C504-4F88-B206-341FB04F269C}"/>
    <dgm:cxn modelId="{B076E17B-BA72-4A87-819E-818978E5D7F0}" type="presOf" srcId="{52E16089-A4BE-4903-B062-D58A69D839FF}" destId="{6CFC8FD0-35AA-47A6-AC42-C916DD9ABED6}" srcOrd="0" destOrd="0" presId="urn:microsoft.com/office/officeart/2018/2/layout/IconVerticalSolidList"/>
    <dgm:cxn modelId="{ACA8FCBC-81B8-4A65-960C-B568BB68B875}" type="presOf" srcId="{AAD6C3EF-5378-4A7F-BDBF-A1020C8373B6}" destId="{6CFC8FD0-35AA-47A6-AC42-C916DD9ABED6}" srcOrd="0" destOrd="1" presId="urn:microsoft.com/office/officeart/2018/2/layout/IconVerticalSolidList"/>
    <dgm:cxn modelId="{212C38BE-C047-4439-AFF0-9D46ACB644B4}" type="presOf" srcId="{520FA8AE-D517-4B9C-8303-93D2DBF29E31}" destId="{6CFC8FD0-35AA-47A6-AC42-C916DD9ABED6}" srcOrd="0" destOrd="2" presId="urn:microsoft.com/office/officeart/2018/2/layout/IconVerticalSolidList"/>
    <dgm:cxn modelId="{7B0292CD-3D9A-4755-BB24-9C7482872628}" type="presOf" srcId="{3DC9B401-3D3D-4D18-9395-1639C78CC084}" destId="{A670780D-47B7-4098-8019-BF0A18F0952D}" srcOrd="0" destOrd="0" presId="urn:microsoft.com/office/officeart/2018/2/layout/IconVerticalSolidList"/>
    <dgm:cxn modelId="{37CC46E1-AE0B-4152-837B-FC40E508F2DF}" srcId="{3DC9B401-3D3D-4D18-9395-1639C78CC084}" destId="{52E16089-A4BE-4903-B062-D58A69D839FF}" srcOrd="0" destOrd="0" parTransId="{9C1F8407-AA71-47BE-AB86-02C8C926D51D}" sibTransId="{AC966DA5-9652-4BA8-8CE9-59BBCBE70F64}"/>
    <dgm:cxn modelId="{A17C54F7-C012-4137-B689-74D84F7F10D2}" type="presOf" srcId="{8F9F41EF-EA84-40A7-9469-AEE75D6E1C6E}" destId="{7D97FD0B-CDB6-4F7C-9A68-E3C7B5B9D358}" srcOrd="0" destOrd="0" presId="urn:microsoft.com/office/officeart/2018/2/layout/IconVerticalSolidList"/>
    <dgm:cxn modelId="{90AE23FE-1E31-4518-9AC2-CD80EDB1A33B}" srcId="{3DC9B401-3D3D-4D18-9395-1639C78CC084}" destId="{AAD6C3EF-5378-4A7F-BDBF-A1020C8373B6}" srcOrd="1" destOrd="0" parTransId="{2EBDE1BD-50CE-4058-A060-1C83F6672CC3}" sibTransId="{69F31297-43B7-464F-9835-50D404A46CEC}"/>
    <dgm:cxn modelId="{74E52D13-6243-4ECF-9CAF-1344D799121C}" type="presParOf" srcId="{B3D12DF3-9715-459C-AC62-A5D1D5524A48}" destId="{DFCA49A0-55C4-452B-B5FA-8C9F72BB963E}" srcOrd="0" destOrd="0" presId="urn:microsoft.com/office/officeart/2018/2/layout/IconVerticalSolidList"/>
    <dgm:cxn modelId="{C6DFE927-6B31-406C-83A3-072378FF3DC5}" type="presParOf" srcId="{DFCA49A0-55C4-452B-B5FA-8C9F72BB963E}" destId="{6055EB63-E123-4E6C-BC54-5286DACC6BBE}" srcOrd="0" destOrd="0" presId="urn:microsoft.com/office/officeart/2018/2/layout/IconVerticalSolidList"/>
    <dgm:cxn modelId="{51AE6CC0-492A-4089-80A4-58CCEF0C55D2}" type="presParOf" srcId="{DFCA49A0-55C4-452B-B5FA-8C9F72BB963E}" destId="{537E134A-BA8F-46E5-8474-6C0981D946CD}" srcOrd="1" destOrd="0" presId="urn:microsoft.com/office/officeart/2018/2/layout/IconVerticalSolidList"/>
    <dgm:cxn modelId="{FB57413F-456C-46A8-A930-47C3680EF5C5}" type="presParOf" srcId="{DFCA49A0-55C4-452B-B5FA-8C9F72BB963E}" destId="{61E03CFA-1D4F-4D0A-8F02-DD4B277B0A1B}" srcOrd="2" destOrd="0" presId="urn:microsoft.com/office/officeart/2018/2/layout/IconVerticalSolidList"/>
    <dgm:cxn modelId="{1C9EE081-DD07-45DA-896C-25F730F7D87B}" type="presParOf" srcId="{DFCA49A0-55C4-452B-B5FA-8C9F72BB963E}" destId="{7D97FD0B-CDB6-4F7C-9A68-E3C7B5B9D358}" srcOrd="3" destOrd="0" presId="urn:microsoft.com/office/officeart/2018/2/layout/IconVerticalSolidList"/>
    <dgm:cxn modelId="{3DAFE4DD-8AE2-4A99-9309-3A7C918FFBAC}" type="presParOf" srcId="{B3D12DF3-9715-459C-AC62-A5D1D5524A48}" destId="{733CECA9-C848-4443-BEBA-BC8E13302F75}" srcOrd="1" destOrd="0" presId="urn:microsoft.com/office/officeart/2018/2/layout/IconVerticalSolidList"/>
    <dgm:cxn modelId="{4343D66D-A085-4661-B654-B3223216FC0F}" type="presParOf" srcId="{B3D12DF3-9715-459C-AC62-A5D1D5524A48}" destId="{2AF718DF-089A-451C-9DAD-F8A07EA7DFB0}" srcOrd="2" destOrd="0" presId="urn:microsoft.com/office/officeart/2018/2/layout/IconVerticalSolidList"/>
    <dgm:cxn modelId="{89E722C9-26F5-45C4-BD80-5D1FD29917F8}" type="presParOf" srcId="{2AF718DF-089A-451C-9DAD-F8A07EA7DFB0}" destId="{C76AB1F1-5B88-409C-84A9-2048D31B03B0}" srcOrd="0" destOrd="0" presId="urn:microsoft.com/office/officeart/2018/2/layout/IconVerticalSolidList"/>
    <dgm:cxn modelId="{86E0D1FF-CBE1-4E83-B64E-51C418013D4E}" type="presParOf" srcId="{2AF718DF-089A-451C-9DAD-F8A07EA7DFB0}" destId="{20BE4287-F50E-485A-9B4A-84371CE95FAD}" srcOrd="1" destOrd="0" presId="urn:microsoft.com/office/officeart/2018/2/layout/IconVerticalSolidList"/>
    <dgm:cxn modelId="{5E70F07F-D86C-425C-B314-B775C209D1B0}" type="presParOf" srcId="{2AF718DF-089A-451C-9DAD-F8A07EA7DFB0}" destId="{D579B387-C0B3-496D-A022-7232C4327248}" srcOrd="2" destOrd="0" presId="urn:microsoft.com/office/officeart/2018/2/layout/IconVerticalSolidList"/>
    <dgm:cxn modelId="{46C507EB-30DE-47FA-A4E2-6B7F39FB1CB1}" type="presParOf" srcId="{2AF718DF-089A-451C-9DAD-F8A07EA7DFB0}" destId="{A670780D-47B7-4098-8019-BF0A18F0952D}" srcOrd="3" destOrd="0" presId="urn:microsoft.com/office/officeart/2018/2/layout/IconVerticalSolidList"/>
    <dgm:cxn modelId="{3AA1A487-A8B5-46D9-A19B-A6204525F755}" type="presParOf" srcId="{2AF718DF-089A-451C-9DAD-F8A07EA7DFB0}" destId="{6CFC8FD0-35AA-47A6-AC42-C916DD9ABED6}" srcOrd="4" destOrd="0" presId="urn:microsoft.com/office/officeart/2018/2/layout/IconVerticalSolidList"/>
    <dgm:cxn modelId="{913F1FE5-BAFA-4184-8AFA-FD4DC7D3BE80}" type="presParOf" srcId="{B3D12DF3-9715-459C-AC62-A5D1D5524A48}" destId="{AEA3F0AA-974D-46E2-8AF7-76E467CD3C49}" srcOrd="3" destOrd="0" presId="urn:microsoft.com/office/officeart/2018/2/layout/IconVerticalSolidList"/>
    <dgm:cxn modelId="{9A967DFD-58CF-4CE1-AD29-AD0B26DB358F}" type="presParOf" srcId="{B3D12DF3-9715-459C-AC62-A5D1D5524A48}" destId="{3DE85071-3F00-4085-892C-53922E570057}" srcOrd="4" destOrd="0" presId="urn:microsoft.com/office/officeart/2018/2/layout/IconVerticalSolidList"/>
    <dgm:cxn modelId="{4CFE278C-4618-4FA2-BD0E-CE63C42E90AA}" type="presParOf" srcId="{3DE85071-3F00-4085-892C-53922E570057}" destId="{E52BCFD7-B612-4D0F-9D56-F9F6E2CCF0E9}" srcOrd="0" destOrd="0" presId="urn:microsoft.com/office/officeart/2018/2/layout/IconVerticalSolidList"/>
    <dgm:cxn modelId="{2CFE6D33-9B22-4858-B90E-5AF453285797}" type="presParOf" srcId="{3DE85071-3F00-4085-892C-53922E570057}" destId="{A706B4EB-1C41-422E-BDAB-7E7A9CBA28B8}" srcOrd="1" destOrd="0" presId="urn:microsoft.com/office/officeart/2018/2/layout/IconVerticalSolidList"/>
    <dgm:cxn modelId="{F0332405-2185-42F4-83E9-C8A9F0FC686A}" type="presParOf" srcId="{3DE85071-3F00-4085-892C-53922E570057}" destId="{A9A13AEF-BDB7-4B94-80DC-431C7DC11C2F}" srcOrd="2" destOrd="0" presId="urn:microsoft.com/office/officeart/2018/2/layout/IconVerticalSolidList"/>
    <dgm:cxn modelId="{79DF5D88-2643-4432-AA31-F6ADCE720D9A}" type="presParOf" srcId="{3DE85071-3F00-4085-892C-53922E570057}" destId="{FFF53B15-2EE8-45D8-B685-5E1BC38DF58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CDAC8F5-1D39-47F7-88FC-E78A3A2AC5B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6D6F5DB-F33D-47FD-B58F-C0C5857358A7}">
      <dgm:prSet/>
      <dgm:spPr/>
      <dgm:t>
        <a:bodyPr/>
        <a:lstStyle/>
        <a:p>
          <a:r>
            <a:rPr lang="es-ES"/>
            <a:t>FASE 1: DISEÑO SOFTWARE</a:t>
          </a:r>
          <a:endParaRPr lang="en-US"/>
        </a:p>
      </dgm:t>
    </dgm:pt>
    <dgm:pt modelId="{E520467D-69FF-4359-BC53-BEFE7D9A9782}" type="parTrans" cxnId="{AC01ACBA-4BE6-4883-A218-284F83278544}">
      <dgm:prSet/>
      <dgm:spPr/>
      <dgm:t>
        <a:bodyPr/>
        <a:lstStyle/>
        <a:p>
          <a:endParaRPr lang="en-US"/>
        </a:p>
      </dgm:t>
    </dgm:pt>
    <dgm:pt modelId="{651DA9A0-52EA-4FF7-8987-2CB5212EA1EE}" type="sibTrans" cxnId="{AC01ACBA-4BE6-4883-A218-284F83278544}">
      <dgm:prSet/>
      <dgm:spPr/>
      <dgm:t>
        <a:bodyPr/>
        <a:lstStyle/>
        <a:p>
          <a:endParaRPr lang="en-US"/>
        </a:p>
      </dgm:t>
    </dgm:pt>
    <dgm:pt modelId="{0F69DEA0-6B87-4AD8-B129-0024C514C62A}">
      <dgm:prSet/>
      <dgm:spPr/>
      <dgm:t>
        <a:bodyPr/>
        <a:lstStyle/>
        <a:p>
          <a:r>
            <a:rPr lang="es-ES"/>
            <a:t>FASE 2: TAREAS DESARROLLADAS</a:t>
          </a:r>
          <a:endParaRPr lang="en-US"/>
        </a:p>
      </dgm:t>
    </dgm:pt>
    <dgm:pt modelId="{52489858-ABFA-4957-99B5-DAEDBE311D5D}" type="parTrans" cxnId="{85085594-A5E2-4F70-A6B6-A9C0F6848994}">
      <dgm:prSet/>
      <dgm:spPr/>
      <dgm:t>
        <a:bodyPr/>
        <a:lstStyle/>
        <a:p>
          <a:endParaRPr lang="en-US"/>
        </a:p>
      </dgm:t>
    </dgm:pt>
    <dgm:pt modelId="{707E1FC3-57FF-4182-B749-735EA23A5308}" type="sibTrans" cxnId="{85085594-A5E2-4F70-A6B6-A9C0F6848994}">
      <dgm:prSet/>
      <dgm:spPr/>
      <dgm:t>
        <a:bodyPr/>
        <a:lstStyle/>
        <a:p>
          <a:endParaRPr lang="en-US"/>
        </a:p>
      </dgm:t>
    </dgm:pt>
    <dgm:pt modelId="{C3F6BAC2-0557-4D45-B23E-DF29A0FA9B72}">
      <dgm:prSet/>
      <dgm:spPr/>
      <dgm:t>
        <a:bodyPr/>
        <a:lstStyle/>
        <a:p>
          <a:r>
            <a:rPr lang="es-ES"/>
            <a:t>FASE 3: EXPERIMENTACIÓN</a:t>
          </a:r>
          <a:endParaRPr lang="en-US"/>
        </a:p>
      </dgm:t>
    </dgm:pt>
    <dgm:pt modelId="{E4A8AFDB-E310-466C-8C3C-7A5C75207DE3}" type="parTrans" cxnId="{48EAA3A3-109C-4F93-BE8C-4271ECA81905}">
      <dgm:prSet/>
      <dgm:spPr/>
      <dgm:t>
        <a:bodyPr/>
        <a:lstStyle/>
        <a:p>
          <a:endParaRPr lang="en-US"/>
        </a:p>
      </dgm:t>
    </dgm:pt>
    <dgm:pt modelId="{D1C3693A-4CE8-4B07-A468-22FD615D3094}" type="sibTrans" cxnId="{48EAA3A3-109C-4F93-BE8C-4271ECA81905}">
      <dgm:prSet/>
      <dgm:spPr/>
      <dgm:t>
        <a:bodyPr/>
        <a:lstStyle/>
        <a:p>
          <a:endParaRPr lang="en-US"/>
        </a:p>
      </dgm:t>
    </dgm:pt>
    <dgm:pt modelId="{3BED8928-A309-49A9-8482-9C645112DBEB}" type="pres">
      <dgm:prSet presAssocID="{6CDAC8F5-1D39-47F7-88FC-E78A3A2AC5B5}" presName="root" presStyleCnt="0">
        <dgm:presLayoutVars>
          <dgm:dir/>
          <dgm:resizeHandles val="exact"/>
        </dgm:presLayoutVars>
      </dgm:prSet>
      <dgm:spPr/>
    </dgm:pt>
    <dgm:pt modelId="{ED1AB71F-1BE9-4A31-9526-BB4BAC827B33}" type="pres">
      <dgm:prSet presAssocID="{E6D6F5DB-F33D-47FD-B58F-C0C5857358A7}" presName="compNode" presStyleCnt="0"/>
      <dgm:spPr/>
    </dgm:pt>
    <dgm:pt modelId="{6A0E8D7C-6000-446E-9E61-AAC08C737305}" type="pres">
      <dgm:prSet presAssocID="{E6D6F5DB-F33D-47FD-B58F-C0C5857358A7}" presName="bgRect" presStyleLbl="bgShp" presStyleIdx="0" presStyleCnt="3"/>
      <dgm:spPr/>
    </dgm:pt>
    <dgm:pt modelId="{3FCFC14A-C272-4FB2-A936-9B2FD0139E8F}" type="pres">
      <dgm:prSet presAssocID="{E6D6F5DB-F33D-47FD-B58F-C0C5857358A7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5F698A9-3C4F-44D2-9B89-4A292A52CECB}" type="pres">
      <dgm:prSet presAssocID="{E6D6F5DB-F33D-47FD-B58F-C0C5857358A7}" presName="spaceRect" presStyleCnt="0"/>
      <dgm:spPr/>
    </dgm:pt>
    <dgm:pt modelId="{07A61766-5239-459A-A5DF-474BA0EEB064}" type="pres">
      <dgm:prSet presAssocID="{E6D6F5DB-F33D-47FD-B58F-C0C5857358A7}" presName="parTx" presStyleLbl="revTx" presStyleIdx="0" presStyleCnt="3">
        <dgm:presLayoutVars>
          <dgm:chMax val="0"/>
          <dgm:chPref val="0"/>
        </dgm:presLayoutVars>
      </dgm:prSet>
      <dgm:spPr/>
    </dgm:pt>
    <dgm:pt modelId="{A431A434-F91C-4BF6-A5E3-39B659BEEC58}" type="pres">
      <dgm:prSet presAssocID="{651DA9A0-52EA-4FF7-8987-2CB5212EA1EE}" presName="sibTrans" presStyleCnt="0"/>
      <dgm:spPr/>
    </dgm:pt>
    <dgm:pt modelId="{CCC5471B-94F2-4C94-843F-37DE7C354316}" type="pres">
      <dgm:prSet presAssocID="{0F69DEA0-6B87-4AD8-B129-0024C514C62A}" presName="compNode" presStyleCnt="0"/>
      <dgm:spPr/>
    </dgm:pt>
    <dgm:pt modelId="{954070F8-26BC-48A5-AE70-11E9D46AF0F3}" type="pres">
      <dgm:prSet presAssocID="{0F69DEA0-6B87-4AD8-B129-0024C514C62A}" presName="bgRect" presStyleLbl="bgShp" presStyleIdx="1" presStyleCnt="3"/>
      <dgm:spPr/>
    </dgm:pt>
    <dgm:pt modelId="{54675CDA-8BD4-43F7-9754-634935E0AF74}" type="pres">
      <dgm:prSet presAssocID="{0F69DEA0-6B87-4AD8-B129-0024C514C62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D9CC8E0A-1B0C-440C-9FEB-C77F39D796A0}" type="pres">
      <dgm:prSet presAssocID="{0F69DEA0-6B87-4AD8-B129-0024C514C62A}" presName="spaceRect" presStyleCnt="0"/>
      <dgm:spPr/>
    </dgm:pt>
    <dgm:pt modelId="{88A7BBF4-1795-4E4A-9116-36FB311F6673}" type="pres">
      <dgm:prSet presAssocID="{0F69DEA0-6B87-4AD8-B129-0024C514C62A}" presName="parTx" presStyleLbl="revTx" presStyleIdx="1" presStyleCnt="3">
        <dgm:presLayoutVars>
          <dgm:chMax val="0"/>
          <dgm:chPref val="0"/>
        </dgm:presLayoutVars>
      </dgm:prSet>
      <dgm:spPr/>
    </dgm:pt>
    <dgm:pt modelId="{BA8D2DA6-3A18-496D-95A4-5D4073CA3BD1}" type="pres">
      <dgm:prSet presAssocID="{707E1FC3-57FF-4182-B749-735EA23A5308}" presName="sibTrans" presStyleCnt="0"/>
      <dgm:spPr/>
    </dgm:pt>
    <dgm:pt modelId="{7CC75D19-DE0D-404B-AD58-57E6EBBBB6CA}" type="pres">
      <dgm:prSet presAssocID="{C3F6BAC2-0557-4D45-B23E-DF29A0FA9B72}" presName="compNode" presStyleCnt="0"/>
      <dgm:spPr/>
    </dgm:pt>
    <dgm:pt modelId="{0E657C4E-B383-4BFC-B097-CE2E6204D0B6}" type="pres">
      <dgm:prSet presAssocID="{C3F6BAC2-0557-4D45-B23E-DF29A0FA9B72}" presName="bgRect" presStyleLbl="bgShp" presStyleIdx="2" presStyleCnt="3"/>
      <dgm:spPr/>
    </dgm:pt>
    <dgm:pt modelId="{CAE48F5C-37D0-46C8-A1CF-9BEB31CE95C7}" type="pres">
      <dgm:prSet presAssocID="{C3F6BAC2-0557-4D45-B23E-DF29A0FA9B7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ask"/>
        </a:ext>
      </dgm:extLst>
    </dgm:pt>
    <dgm:pt modelId="{49155740-393D-400B-832C-E49A58F2EF88}" type="pres">
      <dgm:prSet presAssocID="{C3F6BAC2-0557-4D45-B23E-DF29A0FA9B72}" presName="spaceRect" presStyleCnt="0"/>
      <dgm:spPr/>
    </dgm:pt>
    <dgm:pt modelId="{050BEE39-D107-4E50-8912-6E70335C84DD}" type="pres">
      <dgm:prSet presAssocID="{C3F6BAC2-0557-4D45-B23E-DF29A0FA9B7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47B9E0A-FBF4-4106-8A6F-AEA186AC9DBA}" type="presOf" srcId="{0F69DEA0-6B87-4AD8-B129-0024C514C62A}" destId="{88A7BBF4-1795-4E4A-9116-36FB311F6673}" srcOrd="0" destOrd="0" presId="urn:microsoft.com/office/officeart/2018/2/layout/IconVerticalSolidList"/>
    <dgm:cxn modelId="{DCCE094C-7610-4FDF-B9FC-D1487522A5F3}" type="presOf" srcId="{E6D6F5DB-F33D-47FD-B58F-C0C5857358A7}" destId="{07A61766-5239-459A-A5DF-474BA0EEB064}" srcOrd="0" destOrd="0" presId="urn:microsoft.com/office/officeart/2018/2/layout/IconVerticalSolidList"/>
    <dgm:cxn modelId="{BD1BDB54-B521-46BC-8E59-C772E2ADBCE8}" type="presOf" srcId="{6CDAC8F5-1D39-47F7-88FC-E78A3A2AC5B5}" destId="{3BED8928-A309-49A9-8482-9C645112DBEB}" srcOrd="0" destOrd="0" presId="urn:microsoft.com/office/officeart/2018/2/layout/IconVerticalSolidList"/>
    <dgm:cxn modelId="{85085594-A5E2-4F70-A6B6-A9C0F6848994}" srcId="{6CDAC8F5-1D39-47F7-88FC-E78A3A2AC5B5}" destId="{0F69DEA0-6B87-4AD8-B129-0024C514C62A}" srcOrd="1" destOrd="0" parTransId="{52489858-ABFA-4957-99B5-DAEDBE311D5D}" sibTransId="{707E1FC3-57FF-4182-B749-735EA23A5308}"/>
    <dgm:cxn modelId="{48EAA3A3-109C-4F93-BE8C-4271ECA81905}" srcId="{6CDAC8F5-1D39-47F7-88FC-E78A3A2AC5B5}" destId="{C3F6BAC2-0557-4D45-B23E-DF29A0FA9B72}" srcOrd="2" destOrd="0" parTransId="{E4A8AFDB-E310-466C-8C3C-7A5C75207DE3}" sibTransId="{D1C3693A-4CE8-4B07-A468-22FD615D3094}"/>
    <dgm:cxn modelId="{AC01ACBA-4BE6-4883-A218-284F83278544}" srcId="{6CDAC8F5-1D39-47F7-88FC-E78A3A2AC5B5}" destId="{E6D6F5DB-F33D-47FD-B58F-C0C5857358A7}" srcOrd="0" destOrd="0" parTransId="{E520467D-69FF-4359-BC53-BEFE7D9A9782}" sibTransId="{651DA9A0-52EA-4FF7-8987-2CB5212EA1EE}"/>
    <dgm:cxn modelId="{D4B1F5CF-CDDE-46E5-A548-B387BE4D8E40}" type="presOf" srcId="{C3F6BAC2-0557-4D45-B23E-DF29A0FA9B72}" destId="{050BEE39-D107-4E50-8912-6E70335C84DD}" srcOrd="0" destOrd="0" presId="urn:microsoft.com/office/officeart/2018/2/layout/IconVerticalSolidList"/>
    <dgm:cxn modelId="{C6DC375F-A584-4FCD-9C70-9E9949316A7D}" type="presParOf" srcId="{3BED8928-A309-49A9-8482-9C645112DBEB}" destId="{ED1AB71F-1BE9-4A31-9526-BB4BAC827B33}" srcOrd="0" destOrd="0" presId="urn:microsoft.com/office/officeart/2018/2/layout/IconVerticalSolidList"/>
    <dgm:cxn modelId="{305B9CE1-7543-42B2-8698-58FEED473C6F}" type="presParOf" srcId="{ED1AB71F-1BE9-4A31-9526-BB4BAC827B33}" destId="{6A0E8D7C-6000-446E-9E61-AAC08C737305}" srcOrd="0" destOrd="0" presId="urn:microsoft.com/office/officeart/2018/2/layout/IconVerticalSolidList"/>
    <dgm:cxn modelId="{9BF5A40F-541F-4B4E-9347-D097D2EEF3D7}" type="presParOf" srcId="{ED1AB71F-1BE9-4A31-9526-BB4BAC827B33}" destId="{3FCFC14A-C272-4FB2-A936-9B2FD0139E8F}" srcOrd="1" destOrd="0" presId="urn:microsoft.com/office/officeart/2018/2/layout/IconVerticalSolidList"/>
    <dgm:cxn modelId="{33F5B806-77B1-4817-B1EE-E0EB2AA4BA59}" type="presParOf" srcId="{ED1AB71F-1BE9-4A31-9526-BB4BAC827B33}" destId="{85F698A9-3C4F-44D2-9B89-4A292A52CECB}" srcOrd="2" destOrd="0" presId="urn:microsoft.com/office/officeart/2018/2/layout/IconVerticalSolidList"/>
    <dgm:cxn modelId="{DE2F70FA-13D7-49E5-A313-37B6BE7B3C14}" type="presParOf" srcId="{ED1AB71F-1BE9-4A31-9526-BB4BAC827B33}" destId="{07A61766-5239-459A-A5DF-474BA0EEB064}" srcOrd="3" destOrd="0" presId="urn:microsoft.com/office/officeart/2018/2/layout/IconVerticalSolidList"/>
    <dgm:cxn modelId="{7C7B9FCD-8B42-47E2-A2BF-72C8EF12772E}" type="presParOf" srcId="{3BED8928-A309-49A9-8482-9C645112DBEB}" destId="{A431A434-F91C-4BF6-A5E3-39B659BEEC58}" srcOrd="1" destOrd="0" presId="urn:microsoft.com/office/officeart/2018/2/layout/IconVerticalSolidList"/>
    <dgm:cxn modelId="{9D0BF3B3-0340-4C58-A181-1F76F70E15DF}" type="presParOf" srcId="{3BED8928-A309-49A9-8482-9C645112DBEB}" destId="{CCC5471B-94F2-4C94-843F-37DE7C354316}" srcOrd="2" destOrd="0" presId="urn:microsoft.com/office/officeart/2018/2/layout/IconVerticalSolidList"/>
    <dgm:cxn modelId="{B7DBC44C-32BE-465E-972A-5B1580DFAC91}" type="presParOf" srcId="{CCC5471B-94F2-4C94-843F-37DE7C354316}" destId="{954070F8-26BC-48A5-AE70-11E9D46AF0F3}" srcOrd="0" destOrd="0" presId="urn:microsoft.com/office/officeart/2018/2/layout/IconVerticalSolidList"/>
    <dgm:cxn modelId="{90AA54BA-F8AB-4C68-909F-DAA729E4A141}" type="presParOf" srcId="{CCC5471B-94F2-4C94-843F-37DE7C354316}" destId="{54675CDA-8BD4-43F7-9754-634935E0AF74}" srcOrd="1" destOrd="0" presId="urn:microsoft.com/office/officeart/2018/2/layout/IconVerticalSolidList"/>
    <dgm:cxn modelId="{1E4606E3-7120-4D3C-A22A-0142319A2B17}" type="presParOf" srcId="{CCC5471B-94F2-4C94-843F-37DE7C354316}" destId="{D9CC8E0A-1B0C-440C-9FEB-C77F39D796A0}" srcOrd="2" destOrd="0" presId="urn:microsoft.com/office/officeart/2018/2/layout/IconVerticalSolidList"/>
    <dgm:cxn modelId="{06FCBAB6-9051-441D-A201-07255BDA2F37}" type="presParOf" srcId="{CCC5471B-94F2-4C94-843F-37DE7C354316}" destId="{88A7BBF4-1795-4E4A-9116-36FB311F6673}" srcOrd="3" destOrd="0" presId="urn:microsoft.com/office/officeart/2018/2/layout/IconVerticalSolidList"/>
    <dgm:cxn modelId="{6F8CE318-1CB2-4FEB-A0FD-02D123A07AE5}" type="presParOf" srcId="{3BED8928-A309-49A9-8482-9C645112DBEB}" destId="{BA8D2DA6-3A18-496D-95A4-5D4073CA3BD1}" srcOrd="3" destOrd="0" presId="urn:microsoft.com/office/officeart/2018/2/layout/IconVerticalSolidList"/>
    <dgm:cxn modelId="{FB4A1D1D-70F3-4CBF-B9B7-1056B877BE00}" type="presParOf" srcId="{3BED8928-A309-49A9-8482-9C645112DBEB}" destId="{7CC75D19-DE0D-404B-AD58-57E6EBBBB6CA}" srcOrd="4" destOrd="0" presId="urn:microsoft.com/office/officeart/2018/2/layout/IconVerticalSolidList"/>
    <dgm:cxn modelId="{9D1351D1-B804-46C6-A1A1-52CF890D05BA}" type="presParOf" srcId="{7CC75D19-DE0D-404B-AD58-57E6EBBBB6CA}" destId="{0E657C4E-B383-4BFC-B097-CE2E6204D0B6}" srcOrd="0" destOrd="0" presId="urn:microsoft.com/office/officeart/2018/2/layout/IconVerticalSolidList"/>
    <dgm:cxn modelId="{DEA1BBA8-8C97-4A21-8736-178BC433D7B6}" type="presParOf" srcId="{7CC75D19-DE0D-404B-AD58-57E6EBBBB6CA}" destId="{CAE48F5C-37D0-46C8-A1CF-9BEB31CE95C7}" srcOrd="1" destOrd="0" presId="urn:microsoft.com/office/officeart/2018/2/layout/IconVerticalSolidList"/>
    <dgm:cxn modelId="{D45D93CD-7A69-4644-9050-225D0B0455F3}" type="presParOf" srcId="{7CC75D19-DE0D-404B-AD58-57E6EBBBB6CA}" destId="{49155740-393D-400B-832C-E49A58F2EF88}" srcOrd="2" destOrd="0" presId="urn:microsoft.com/office/officeart/2018/2/layout/IconVerticalSolidList"/>
    <dgm:cxn modelId="{5B78D40F-2773-4362-B606-54470257430E}" type="presParOf" srcId="{7CC75D19-DE0D-404B-AD58-57E6EBBBB6CA}" destId="{050BEE39-D107-4E50-8912-6E70335C84D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6CD6A5E-9C00-4E0F-9808-3D86F8B584DB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F77DFEB-DF95-4448-8C95-F953385205E8}">
      <dgm:prSet/>
      <dgm:spPr/>
      <dgm:t>
        <a:bodyPr/>
        <a:lstStyle/>
        <a:p>
          <a:r>
            <a:rPr lang="es-ES" dirty="0"/>
            <a:t>Naturaleza </a:t>
          </a:r>
          <a:endParaRPr lang="en-US" dirty="0"/>
        </a:p>
      </dgm:t>
    </dgm:pt>
    <dgm:pt modelId="{11631069-99A0-4AF5-AB2C-CD1A38825E81}" type="parTrans" cxnId="{BEC7772B-777B-4772-BEA4-D75216ACCD82}">
      <dgm:prSet/>
      <dgm:spPr/>
      <dgm:t>
        <a:bodyPr/>
        <a:lstStyle/>
        <a:p>
          <a:endParaRPr lang="en-US"/>
        </a:p>
      </dgm:t>
    </dgm:pt>
    <dgm:pt modelId="{092D66BF-5684-473A-A457-047216F391E8}" type="sibTrans" cxnId="{BEC7772B-777B-4772-BEA4-D75216ACCD82}">
      <dgm:prSet/>
      <dgm:spPr/>
      <dgm:t>
        <a:bodyPr/>
        <a:lstStyle/>
        <a:p>
          <a:endParaRPr lang="en-US"/>
        </a:p>
      </dgm:t>
    </dgm:pt>
    <dgm:pt modelId="{BE7A5947-6504-4660-8B23-04E403B29EBA}">
      <dgm:prSet/>
      <dgm:spPr/>
      <dgm:t>
        <a:bodyPr/>
        <a:lstStyle/>
        <a:p>
          <a:r>
            <a:rPr lang="es-ES"/>
            <a:t>Número de capas</a:t>
          </a:r>
          <a:endParaRPr lang="en-US"/>
        </a:p>
      </dgm:t>
    </dgm:pt>
    <dgm:pt modelId="{C115EE60-FC9C-4D8F-8BDE-BFFD96A3C5FC}" type="parTrans" cxnId="{A7B5EB71-503C-41FC-AFFA-2474DE5CDAF9}">
      <dgm:prSet/>
      <dgm:spPr/>
      <dgm:t>
        <a:bodyPr/>
        <a:lstStyle/>
        <a:p>
          <a:endParaRPr lang="en-US"/>
        </a:p>
      </dgm:t>
    </dgm:pt>
    <dgm:pt modelId="{7242BBDC-5768-47D1-B8EA-71347FF84296}" type="sibTrans" cxnId="{A7B5EB71-503C-41FC-AFFA-2474DE5CDAF9}">
      <dgm:prSet/>
      <dgm:spPr/>
      <dgm:t>
        <a:bodyPr/>
        <a:lstStyle/>
        <a:p>
          <a:endParaRPr lang="en-US"/>
        </a:p>
      </dgm:t>
    </dgm:pt>
    <dgm:pt modelId="{37344D89-A910-4E9E-A180-B6FA817B03F4}">
      <dgm:prSet/>
      <dgm:spPr/>
      <dgm:t>
        <a:bodyPr/>
        <a:lstStyle/>
        <a:p>
          <a:r>
            <a:rPr lang="es-ES" dirty="0"/>
            <a:t>Número de neuronas por capa</a:t>
          </a:r>
          <a:endParaRPr lang="en-US" dirty="0"/>
        </a:p>
      </dgm:t>
    </dgm:pt>
    <dgm:pt modelId="{18ED0215-5299-4977-8022-248AE9619D83}" type="parTrans" cxnId="{7E5AFBF1-FCE7-431E-8351-2F5C5C5E8F5F}">
      <dgm:prSet/>
      <dgm:spPr/>
      <dgm:t>
        <a:bodyPr/>
        <a:lstStyle/>
        <a:p>
          <a:endParaRPr lang="en-US"/>
        </a:p>
      </dgm:t>
    </dgm:pt>
    <dgm:pt modelId="{08CE95B1-E7DF-48BC-951D-74F9AF5C2C49}" type="sibTrans" cxnId="{7E5AFBF1-FCE7-431E-8351-2F5C5C5E8F5F}">
      <dgm:prSet/>
      <dgm:spPr/>
      <dgm:t>
        <a:bodyPr/>
        <a:lstStyle/>
        <a:p>
          <a:endParaRPr lang="en-US"/>
        </a:p>
      </dgm:t>
    </dgm:pt>
    <dgm:pt modelId="{1065045D-73B3-4AE1-8A5F-577A5D134435}">
      <dgm:prSet/>
      <dgm:spPr/>
      <dgm:t>
        <a:bodyPr/>
        <a:lstStyle/>
        <a:p>
          <a:r>
            <a:rPr lang="es-ES"/>
            <a:t>El tamaño del lote (batch) para el entrenamiento</a:t>
          </a:r>
          <a:endParaRPr lang="en-US"/>
        </a:p>
      </dgm:t>
    </dgm:pt>
    <dgm:pt modelId="{F73F0FE5-BFE6-4BB3-89AF-BF5CF98625A0}" type="parTrans" cxnId="{C3AC1666-47F0-4650-9C82-4E05527BF0CA}">
      <dgm:prSet/>
      <dgm:spPr/>
      <dgm:t>
        <a:bodyPr/>
        <a:lstStyle/>
        <a:p>
          <a:endParaRPr lang="en-US"/>
        </a:p>
      </dgm:t>
    </dgm:pt>
    <dgm:pt modelId="{C75CC532-A26C-4E93-8F82-174ECBD3084E}" type="sibTrans" cxnId="{C3AC1666-47F0-4650-9C82-4E05527BF0CA}">
      <dgm:prSet/>
      <dgm:spPr/>
      <dgm:t>
        <a:bodyPr/>
        <a:lstStyle/>
        <a:p>
          <a:endParaRPr lang="en-US"/>
        </a:p>
      </dgm:t>
    </dgm:pt>
    <dgm:pt modelId="{08FA9BE8-F085-4361-A71C-2A8F76BA4025}" type="pres">
      <dgm:prSet presAssocID="{36CD6A5E-9C00-4E0F-9808-3D86F8B584DB}" presName="linear" presStyleCnt="0">
        <dgm:presLayoutVars>
          <dgm:animLvl val="lvl"/>
          <dgm:resizeHandles val="exact"/>
        </dgm:presLayoutVars>
      </dgm:prSet>
      <dgm:spPr/>
    </dgm:pt>
    <dgm:pt modelId="{3A7EAA42-179D-4C6C-8A61-20B206B2B4E1}" type="pres">
      <dgm:prSet presAssocID="{EF77DFEB-DF95-4448-8C95-F953385205E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E8E58F4-1DE2-44E8-8F61-F5F46875E05B}" type="pres">
      <dgm:prSet presAssocID="{092D66BF-5684-473A-A457-047216F391E8}" presName="spacer" presStyleCnt="0"/>
      <dgm:spPr/>
    </dgm:pt>
    <dgm:pt modelId="{135FDADA-3664-4376-9A76-892C11B7026F}" type="pres">
      <dgm:prSet presAssocID="{BE7A5947-6504-4660-8B23-04E403B29E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153A279-F047-41EC-A40A-2863B9AF4563}" type="pres">
      <dgm:prSet presAssocID="{7242BBDC-5768-47D1-B8EA-71347FF84296}" presName="spacer" presStyleCnt="0"/>
      <dgm:spPr/>
    </dgm:pt>
    <dgm:pt modelId="{3C2FF2DA-002C-4DCB-B023-E9BD5D4504BF}" type="pres">
      <dgm:prSet presAssocID="{37344D89-A910-4E9E-A180-B6FA817B03F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AD3B04C-324E-4F32-BB30-15DECAF53487}" type="pres">
      <dgm:prSet presAssocID="{08CE95B1-E7DF-48BC-951D-74F9AF5C2C49}" presName="spacer" presStyleCnt="0"/>
      <dgm:spPr/>
    </dgm:pt>
    <dgm:pt modelId="{0D1F90AD-DBD3-4B43-9493-1A9255C5066F}" type="pres">
      <dgm:prSet presAssocID="{1065045D-73B3-4AE1-8A5F-577A5D13443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595E250F-6A4B-4F6F-B7A3-3F3E89BE4C38}" type="presOf" srcId="{EF77DFEB-DF95-4448-8C95-F953385205E8}" destId="{3A7EAA42-179D-4C6C-8A61-20B206B2B4E1}" srcOrd="0" destOrd="0" presId="urn:microsoft.com/office/officeart/2005/8/layout/vList2"/>
    <dgm:cxn modelId="{7D77B60F-2EAB-4808-B38C-B15F1DF110E8}" type="presOf" srcId="{1065045D-73B3-4AE1-8A5F-577A5D134435}" destId="{0D1F90AD-DBD3-4B43-9493-1A9255C5066F}" srcOrd="0" destOrd="0" presId="urn:microsoft.com/office/officeart/2005/8/layout/vList2"/>
    <dgm:cxn modelId="{BEC7772B-777B-4772-BEA4-D75216ACCD82}" srcId="{36CD6A5E-9C00-4E0F-9808-3D86F8B584DB}" destId="{EF77DFEB-DF95-4448-8C95-F953385205E8}" srcOrd="0" destOrd="0" parTransId="{11631069-99A0-4AF5-AB2C-CD1A38825E81}" sibTransId="{092D66BF-5684-473A-A457-047216F391E8}"/>
    <dgm:cxn modelId="{82E02137-3171-45A1-B598-CFA60ED64D7F}" type="presOf" srcId="{BE7A5947-6504-4660-8B23-04E403B29EBA}" destId="{135FDADA-3664-4376-9A76-892C11B7026F}" srcOrd="0" destOrd="0" presId="urn:microsoft.com/office/officeart/2005/8/layout/vList2"/>
    <dgm:cxn modelId="{C3AC1666-47F0-4650-9C82-4E05527BF0CA}" srcId="{36CD6A5E-9C00-4E0F-9808-3D86F8B584DB}" destId="{1065045D-73B3-4AE1-8A5F-577A5D134435}" srcOrd="3" destOrd="0" parTransId="{F73F0FE5-BFE6-4BB3-89AF-BF5CF98625A0}" sibTransId="{C75CC532-A26C-4E93-8F82-174ECBD3084E}"/>
    <dgm:cxn modelId="{A7B5EB71-503C-41FC-AFFA-2474DE5CDAF9}" srcId="{36CD6A5E-9C00-4E0F-9808-3D86F8B584DB}" destId="{BE7A5947-6504-4660-8B23-04E403B29EBA}" srcOrd="1" destOrd="0" parTransId="{C115EE60-FC9C-4D8F-8BDE-BFFD96A3C5FC}" sibTransId="{7242BBDC-5768-47D1-B8EA-71347FF84296}"/>
    <dgm:cxn modelId="{FAC9EDAF-57FC-4377-B4CB-2F285752CBE7}" type="presOf" srcId="{37344D89-A910-4E9E-A180-B6FA817B03F4}" destId="{3C2FF2DA-002C-4DCB-B023-E9BD5D4504BF}" srcOrd="0" destOrd="0" presId="urn:microsoft.com/office/officeart/2005/8/layout/vList2"/>
    <dgm:cxn modelId="{7E5AFBF1-FCE7-431E-8351-2F5C5C5E8F5F}" srcId="{36CD6A5E-9C00-4E0F-9808-3D86F8B584DB}" destId="{37344D89-A910-4E9E-A180-B6FA817B03F4}" srcOrd="2" destOrd="0" parTransId="{18ED0215-5299-4977-8022-248AE9619D83}" sibTransId="{08CE95B1-E7DF-48BC-951D-74F9AF5C2C49}"/>
    <dgm:cxn modelId="{AA30B4FB-F9FF-409F-A5CB-870735EDF24E}" type="presOf" srcId="{36CD6A5E-9C00-4E0F-9808-3D86F8B584DB}" destId="{08FA9BE8-F085-4361-A71C-2A8F76BA4025}" srcOrd="0" destOrd="0" presId="urn:microsoft.com/office/officeart/2005/8/layout/vList2"/>
    <dgm:cxn modelId="{6651CF39-FCBB-4F90-AB23-57B4E020E035}" type="presParOf" srcId="{08FA9BE8-F085-4361-A71C-2A8F76BA4025}" destId="{3A7EAA42-179D-4C6C-8A61-20B206B2B4E1}" srcOrd="0" destOrd="0" presId="urn:microsoft.com/office/officeart/2005/8/layout/vList2"/>
    <dgm:cxn modelId="{97019811-6494-4F7C-8A69-382A2B428F79}" type="presParOf" srcId="{08FA9BE8-F085-4361-A71C-2A8F76BA4025}" destId="{4E8E58F4-1DE2-44E8-8F61-F5F46875E05B}" srcOrd="1" destOrd="0" presId="urn:microsoft.com/office/officeart/2005/8/layout/vList2"/>
    <dgm:cxn modelId="{7F79EA33-6D89-4703-8925-D791238ECB57}" type="presParOf" srcId="{08FA9BE8-F085-4361-A71C-2A8F76BA4025}" destId="{135FDADA-3664-4376-9A76-892C11B7026F}" srcOrd="2" destOrd="0" presId="urn:microsoft.com/office/officeart/2005/8/layout/vList2"/>
    <dgm:cxn modelId="{9CEAB5F2-53EA-4B42-B5AA-C19C6ADA074B}" type="presParOf" srcId="{08FA9BE8-F085-4361-A71C-2A8F76BA4025}" destId="{2153A279-F047-41EC-A40A-2863B9AF4563}" srcOrd="3" destOrd="0" presId="urn:microsoft.com/office/officeart/2005/8/layout/vList2"/>
    <dgm:cxn modelId="{7C3A48D2-0617-4D00-A8D8-C8BC21536598}" type="presParOf" srcId="{08FA9BE8-F085-4361-A71C-2A8F76BA4025}" destId="{3C2FF2DA-002C-4DCB-B023-E9BD5D4504BF}" srcOrd="4" destOrd="0" presId="urn:microsoft.com/office/officeart/2005/8/layout/vList2"/>
    <dgm:cxn modelId="{C744CD8D-C91C-40CD-BADF-EF24FA768308}" type="presParOf" srcId="{08FA9BE8-F085-4361-A71C-2A8F76BA4025}" destId="{CAD3B04C-324E-4F32-BB30-15DECAF53487}" srcOrd="5" destOrd="0" presId="urn:microsoft.com/office/officeart/2005/8/layout/vList2"/>
    <dgm:cxn modelId="{4EB5E62F-77EF-4A49-936A-A55A17D1AE84}" type="presParOf" srcId="{08FA9BE8-F085-4361-A71C-2A8F76BA4025}" destId="{0D1F90AD-DBD3-4B43-9493-1A9255C5066F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353AAFC-4938-4A75-93E9-3E26826391C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C18FF7D-55E9-46C5-923B-A6E60C5FD72F}">
      <dgm:prSet/>
      <dgm:spPr/>
      <dgm:t>
        <a:bodyPr/>
        <a:lstStyle/>
        <a:p>
          <a:r>
            <a:rPr lang="es-ES"/>
            <a:t>ENTRENAMIENTO</a:t>
          </a:r>
          <a:endParaRPr lang="en-US"/>
        </a:p>
      </dgm:t>
    </dgm:pt>
    <dgm:pt modelId="{4DF432CC-F40A-412C-AE85-46903A52101D}" type="parTrans" cxnId="{C101B885-73A7-41DE-907F-24119C9BCE2F}">
      <dgm:prSet/>
      <dgm:spPr/>
      <dgm:t>
        <a:bodyPr/>
        <a:lstStyle/>
        <a:p>
          <a:endParaRPr lang="en-US"/>
        </a:p>
      </dgm:t>
    </dgm:pt>
    <dgm:pt modelId="{8A84F2ED-5739-4C52-B08C-EBABE4DE9186}" type="sibTrans" cxnId="{C101B885-73A7-41DE-907F-24119C9BCE2F}">
      <dgm:prSet/>
      <dgm:spPr/>
      <dgm:t>
        <a:bodyPr/>
        <a:lstStyle/>
        <a:p>
          <a:endParaRPr lang="en-US"/>
        </a:p>
      </dgm:t>
    </dgm:pt>
    <dgm:pt modelId="{E4F2DF63-10DD-4E84-83EE-D4973E6F64F5}">
      <dgm:prSet/>
      <dgm:spPr/>
      <dgm:t>
        <a:bodyPr/>
        <a:lstStyle/>
        <a:p>
          <a:r>
            <a:rPr lang="es-ES"/>
            <a:t>INFERENCIA</a:t>
          </a:r>
          <a:endParaRPr lang="en-US"/>
        </a:p>
      </dgm:t>
    </dgm:pt>
    <dgm:pt modelId="{E922F877-AAF4-445C-9C79-AAFD071A3974}" type="parTrans" cxnId="{2C9D823C-093B-486B-A4CB-D1B25F7BFCC5}">
      <dgm:prSet/>
      <dgm:spPr/>
      <dgm:t>
        <a:bodyPr/>
        <a:lstStyle/>
        <a:p>
          <a:endParaRPr lang="en-US"/>
        </a:p>
      </dgm:t>
    </dgm:pt>
    <dgm:pt modelId="{6CCB356F-EE49-4BBA-9FA2-74342BDE25B1}" type="sibTrans" cxnId="{2C9D823C-093B-486B-A4CB-D1B25F7BFCC5}">
      <dgm:prSet/>
      <dgm:spPr/>
      <dgm:t>
        <a:bodyPr/>
        <a:lstStyle/>
        <a:p>
          <a:endParaRPr lang="en-US"/>
        </a:p>
      </dgm:t>
    </dgm:pt>
    <dgm:pt modelId="{28D7674D-7011-49D1-B8FE-E690DD180B30}" type="pres">
      <dgm:prSet presAssocID="{0353AAFC-4938-4A75-93E9-3E26826391C5}" presName="root" presStyleCnt="0">
        <dgm:presLayoutVars>
          <dgm:dir/>
          <dgm:resizeHandles val="exact"/>
        </dgm:presLayoutVars>
      </dgm:prSet>
      <dgm:spPr/>
    </dgm:pt>
    <dgm:pt modelId="{8C2FB424-7425-427B-95AD-96A9D11EB3AA}" type="pres">
      <dgm:prSet presAssocID="{1C18FF7D-55E9-46C5-923B-A6E60C5FD72F}" presName="compNode" presStyleCnt="0"/>
      <dgm:spPr/>
    </dgm:pt>
    <dgm:pt modelId="{AFE38334-5BD5-4FF3-BA38-5F7952FFE37A}" type="pres">
      <dgm:prSet presAssocID="{1C18FF7D-55E9-46C5-923B-A6E60C5FD72F}" presName="bgRect" presStyleLbl="bgShp" presStyleIdx="0" presStyleCnt="2"/>
      <dgm:spPr/>
    </dgm:pt>
    <dgm:pt modelId="{33305BCB-EDCE-48EA-A892-3D9B55F88C79}" type="pres">
      <dgm:prSet presAssocID="{1C18FF7D-55E9-46C5-923B-A6E60C5FD72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dy Builder"/>
        </a:ext>
      </dgm:extLst>
    </dgm:pt>
    <dgm:pt modelId="{E3807874-D14D-4722-A6FD-8267C9A64F36}" type="pres">
      <dgm:prSet presAssocID="{1C18FF7D-55E9-46C5-923B-A6E60C5FD72F}" presName="spaceRect" presStyleCnt="0"/>
      <dgm:spPr/>
    </dgm:pt>
    <dgm:pt modelId="{79783D8D-15EB-49E1-AA89-24475C0325AF}" type="pres">
      <dgm:prSet presAssocID="{1C18FF7D-55E9-46C5-923B-A6E60C5FD72F}" presName="parTx" presStyleLbl="revTx" presStyleIdx="0" presStyleCnt="2">
        <dgm:presLayoutVars>
          <dgm:chMax val="0"/>
          <dgm:chPref val="0"/>
        </dgm:presLayoutVars>
      </dgm:prSet>
      <dgm:spPr/>
    </dgm:pt>
    <dgm:pt modelId="{938D21FC-A4CD-49C7-9D8E-B8D4A5042FA7}" type="pres">
      <dgm:prSet presAssocID="{8A84F2ED-5739-4C52-B08C-EBABE4DE9186}" presName="sibTrans" presStyleCnt="0"/>
      <dgm:spPr/>
    </dgm:pt>
    <dgm:pt modelId="{3C20DA09-59F5-4728-B356-2A344E7AC1FA}" type="pres">
      <dgm:prSet presAssocID="{E4F2DF63-10DD-4E84-83EE-D4973E6F64F5}" presName="compNode" presStyleCnt="0"/>
      <dgm:spPr/>
    </dgm:pt>
    <dgm:pt modelId="{69F54FB2-7601-4C0F-83D0-A6DE2215C79B}" type="pres">
      <dgm:prSet presAssocID="{E4F2DF63-10DD-4E84-83EE-D4973E6F64F5}" presName="bgRect" presStyleLbl="bgShp" presStyleIdx="1" presStyleCnt="2"/>
      <dgm:spPr/>
    </dgm:pt>
    <dgm:pt modelId="{4B903494-7A61-40BF-AB60-C3D0AD24F187}" type="pres">
      <dgm:prSet presAssocID="{E4F2DF63-10DD-4E84-83EE-D4973E6F64F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F304C567-5F1A-42E7-BB25-954AA2E9F7A0}" type="pres">
      <dgm:prSet presAssocID="{E4F2DF63-10DD-4E84-83EE-D4973E6F64F5}" presName="spaceRect" presStyleCnt="0"/>
      <dgm:spPr/>
    </dgm:pt>
    <dgm:pt modelId="{7B421286-B8A5-4126-8D60-87695638E9C1}" type="pres">
      <dgm:prSet presAssocID="{E4F2DF63-10DD-4E84-83EE-D4973E6F64F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2C9D823C-093B-486B-A4CB-D1B25F7BFCC5}" srcId="{0353AAFC-4938-4A75-93E9-3E26826391C5}" destId="{E4F2DF63-10DD-4E84-83EE-D4973E6F64F5}" srcOrd="1" destOrd="0" parTransId="{E922F877-AAF4-445C-9C79-AAFD071A3974}" sibTransId="{6CCB356F-EE49-4BBA-9FA2-74342BDE25B1}"/>
    <dgm:cxn modelId="{C101B885-73A7-41DE-907F-24119C9BCE2F}" srcId="{0353AAFC-4938-4A75-93E9-3E26826391C5}" destId="{1C18FF7D-55E9-46C5-923B-A6E60C5FD72F}" srcOrd="0" destOrd="0" parTransId="{4DF432CC-F40A-412C-AE85-46903A52101D}" sibTransId="{8A84F2ED-5739-4C52-B08C-EBABE4DE9186}"/>
    <dgm:cxn modelId="{88FB6E93-0FF1-4988-9AEE-13FFCD9CE20A}" type="presOf" srcId="{E4F2DF63-10DD-4E84-83EE-D4973E6F64F5}" destId="{7B421286-B8A5-4126-8D60-87695638E9C1}" srcOrd="0" destOrd="0" presId="urn:microsoft.com/office/officeart/2018/2/layout/IconVerticalSolidList"/>
    <dgm:cxn modelId="{EE389095-E0F5-4CBA-B3A1-64CB2FBB4656}" type="presOf" srcId="{0353AAFC-4938-4A75-93E9-3E26826391C5}" destId="{28D7674D-7011-49D1-B8FE-E690DD180B30}" srcOrd="0" destOrd="0" presId="urn:microsoft.com/office/officeart/2018/2/layout/IconVerticalSolidList"/>
    <dgm:cxn modelId="{994E56B0-E750-4662-A3A4-727332C80DB3}" type="presOf" srcId="{1C18FF7D-55E9-46C5-923B-A6E60C5FD72F}" destId="{79783D8D-15EB-49E1-AA89-24475C0325AF}" srcOrd="0" destOrd="0" presId="urn:microsoft.com/office/officeart/2018/2/layout/IconVerticalSolidList"/>
    <dgm:cxn modelId="{73FC6071-C3BD-44DF-B9FB-CF92A46972F9}" type="presParOf" srcId="{28D7674D-7011-49D1-B8FE-E690DD180B30}" destId="{8C2FB424-7425-427B-95AD-96A9D11EB3AA}" srcOrd="0" destOrd="0" presId="urn:microsoft.com/office/officeart/2018/2/layout/IconVerticalSolidList"/>
    <dgm:cxn modelId="{35B3305D-D7EE-4CAB-A9C8-3621CBC79647}" type="presParOf" srcId="{8C2FB424-7425-427B-95AD-96A9D11EB3AA}" destId="{AFE38334-5BD5-4FF3-BA38-5F7952FFE37A}" srcOrd="0" destOrd="0" presId="urn:microsoft.com/office/officeart/2018/2/layout/IconVerticalSolidList"/>
    <dgm:cxn modelId="{77AEED10-0670-491F-B615-7C994F73B19B}" type="presParOf" srcId="{8C2FB424-7425-427B-95AD-96A9D11EB3AA}" destId="{33305BCB-EDCE-48EA-A892-3D9B55F88C79}" srcOrd="1" destOrd="0" presId="urn:microsoft.com/office/officeart/2018/2/layout/IconVerticalSolidList"/>
    <dgm:cxn modelId="{941757FD-77BA-4DB7-90A7-1850DE7BA31F}" type="presParOf" srcId="{8C2FB424-7425-427B-95AD-96A9D11EB3AA}" destId="{E3807874-D14D-4722-A6FD-8267C9A64F36}" srcOrd="2" destOrd="0" presId="urn:microsoft.com/office/officeart/2018/2/layout/IconVerticalSolidList"/>
    <dgm:cxn modelId="{488C1E84-3529-4E6C-8711-1A8519422DD1}" type="presParOf" srcId="{8C2FB424-7425-427B-95AD-96A9D11EB3AA}" destId="{79783D8D-15EB-49E1-AA89-24475C0325AF}" srcOrd="3" destOrd="0" presId="urn:microsoft.com/office/officeart/2018/2/layout/IconVerticalSolidList"/>
    <dgm:cxn modelId="{B0DE75E1-0674-445F-9D2C-7DFE131E4285}" type="presParOf" srcId="{28D7674D-7011-49D1-B8FE-E690DD180B30}" destId="{938D21FC-A4CD-49C7-9D8E-B8D4A5042FA7}" srcOrd="1" destOrd="0" presId="urn:microsoft.com/office/officeart/2018/2/layout/IconVerticalSolidList"/>
    <dgm:cxn modelId="{F186C622-67A0-4596-A2A4-3066D6B9FBEF}" type="presParOf" srcId="{28D7674D-7011-49D1-B8FE-E690DD180B30}" destId="{3C20DA09-59F5-4728-B356-2A344E7AC1FA}" srcOrd="2" destOrd="0" presId="urn:microsoft.com/office/officeart/2018/2/layout/IconVerticalSolidList"/>
    <dgm:cxn modelId="{C0C3CA66-956A-4D8C-98B0-7FD90338D35F}" type="presParOf" srcId="{3C20DA09-59F5-4728-B356-2A344E7AC1FA}" destId="{69F54FB2-7601-4C0F-83D0-A6DE2215C79B}" srcOrd="0" destOrd="0" presId="urn:microsoft.com/office/officeart/2018/2/layout/IconVerticalSolidList"/>
    <dgm:cxn modelId="{6BA932C2-A6C8-4C92-8EF2-CFBA6DFE4170}" type="presParOf" srcId="{3C20DA09-59F5-4728-B356-2A344E7AC1FA}" destId="{4B903494-7A61-40BF-AB60-C3D0AD24F187}" srcOrd="1" destOrd="0" presId="urn:microsoft.com/office/officeart/2018/2/layout/IconVerticalSolidList"/>
    <dgm:cxn modelId="{AADDB2AA-9543-4D72-BD1F-6B50BCB2A19E}" type="presParOf" srcId="{3C20DA09-59F5-4728-B356-2A344E7AC1FA}" destId="{F304C567-5F1A-42E7-BB25-954AA2E9F7A0}" srcOrd="2" destOrd="0" presId="urn:microsoft.com/office/officeart/2018/2/layout/IconVerticalSolidList"/>
    <dgm:cxn modelId="{8C4CCD4C-BA8A-49DA-BC59-64C9C7C59AB1}" type="presParOf" srcId="{3C20DA09-59F5-4728-B356-2A344E7AC1FA}" destId="{7B421286-B8A5-4126-8D60-87695638E9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92374D-9657-484B-B22F-4FB4ADCF964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F1163294-3FA2-49FE-BC7E-E13D36135955}">
      <dgm:prSet/>
      <dgm:spPr/>
      <dgm:t>
        <a:bodyPr/>
        <a:lstStyle/>
        <a:p>
          <a:r>
            <a:rPr lang="es-ES"/>
            <a:t>Hardware sobre el que se han realizado los experimentos</a:t>
          </a:r>
          <a:endParaRPr lang="en-US"/>
        </a:p>
      </dgm:t>
    </dgm:pt>
    <dgm:pt modelId="{9A0D5528-FA5B-4950-9B24-2B1712D75F5B}" type="parTrans" cxnId="{2E0070CE-44F8-4CCA-B3B8-E59E0B71F55C}">
      <dgm:prSet/>
      <dgm:spPr/>
      <dgm:t>
        <a:bodyPr/>
        <a:lstStyle/>
        <a:p>
          <a:endParaRPr lang="en-US"/>
        </a:p>
      </dgm:t>
    </dgm:pt>
    <dgm:pt modelId="{EC3FBEB5-8934-41C5-B4F0-A80F05EA79D7}" type="sibTrans" cxnId="{2E0070CE-44F8-4CCA-B3B8-E59E0B71F55C}">
      <dgm:prSet/>
      <dgm:spPr/>
      <dgm:t>
        <a:bodyPr/>
        <a:lstStyle/>
        <a:p>
          <a:endParaRPr lang="en-US"/>
        </a:p>
      </dgm:t>
    </dgm:pt>
    <dgm:pt modelId="{D72F001F-0EC9-4D35-B9BB-0D5AEF321924}">
      <dgm:prSet/>
      <dgm:spPr/>
      <dgm:t>
        <a:bodyPr/>
        <a:lstStyle/>
        <a:p>
          <a:r>
            <a:rPr lang="es-ES"/>
            <a:t>Uso de distintos tipos de redes neuronales</a:t>
          </a:r>
          <a:endParaRPr lang="en-US"/>
        </a:p>
      </dgm:t>
    </dgm:pt>
    <dgm:pt modelId="{B4C935E0-0E3C-47E1-94DA-8E5128652B68}" type="parTrans" cxnId="{B7CCA433-3157-42ED-84DE-793566E28D27}">
      <dgm:prSet/>
      <dgm:spPr/>
      <dgm:t>
        <a:bodyPr/>
        <a:lstStyle/>
        <a:p>
          <a:endParaRPr lang="en-US"/>
        </a:p>
      </dgm:t>
    </dgm:pt>
    <dgm:pt modelId="{8E4B5B1A-8460-4936-AA14-E35AEED16F68}" type="sibTrans" cxnId="{B7CCA433-3157-42ED-84DE-793566E28D27}">
      <dgm:prSet/>
      <dgm:spPr/>
      <dgm:t>
        <a:bodyPr/>
        <a:lstStyle/>
        <a:p>
          <a:endParaRPr lang="en-US"/>
        </a:p>
      </dgm:t>
    </dgm:pt>
    <dgm:pt modelId="{2C9ABD55-F089-451B-8414-2F85B2C3022D}">
      <dgm:prSet/>
      <dgm:spPr/>
      <dgm:t>
        <a:bodyPr/>
        <a:lstStyle/>
        <a:p>
          <a:r>
            <a:rPr lang="es-ES"/>
            <a:t>Modificación del tamaño del lote (batch) para el entrenamiento</a:t>
          </a:r>
          <a:endParaRPr lang="en-US"/>
        </a:p>
      </dgm:t>
    </dgm:pt>
    <dgm:pt modelId="{4C8B0CAC-5577-464B-B114-8E4B37CDE9A6}" type="parTrans" cxnId="{F48670F0-8176-4579-AB9E-082D5B484AB0}">
      <dgm:prSet/>
      <dgm:spPr/>
      <dgm:t>
        <a:bodyPr/>
        <a:lstStyle/>
        <a:p>
          <a:endParaRPr lang="en-US"/>
        </a:p>
      </dgm:t>
    </dgm:pt>
    <dgm:pt modelId="{035883A2-3FC6-40E3-B184-66B40FF158DE}" type="sibTrans" cxnId="{F48670F0-8176-4579-AB9E-082D5B484AB0}">
      <dgm:prSet/>
      <dgm:spPr/>
      <dgm:t>
        <a:bodyPr/>
        <a:lstStyle/>
        <a:p>
          <a:endParaRPr lang="en-US"/>
        </a:p>
      </dgm:t>
    </dgm:pt>
    <dgm:pt modelId="{8F9839E7-7476-428B-8B36-41977BE82AA4}">
      <dgm:prSet/>
      <dgm:spPr/>
      <dgm:t>
        <a:bodyPr/>
        <a:lstStyle/>
        <a:p>
          <a:r>
            <a:rPr lang="es-ES"/>
            <a:t>Modificación de hiperparámetros de las redes fully connected</a:t>
          </a:r>
          <a:endParaRPr lang="en-US"/>
        </a:p>
      </dgm:t>
    </dgm:pt>
    <dgm:pt modelId="{C124FC16-1A99-41A6-B712-4AA535BDF767}" type="parTrans" cxnId="{6E265063-9D48-4B04-9C86-63C144587913}">
      <dgm:prSet/>
      <dgm:spPr/>
      <dgm:t>
        <a:bodyPr/>
        <a:lstStyle/>
        <a:p>
          <a:endParaRPr lang="en-US"/>
        </a:p>
      </dgm:t>
    </dgm:pt>
    <dgm:pt modelId="{8650B80D-B586-4524-B9D5-E80DEF6D5344}" type="sibTrans" cxnId="{6E265063-9D48-4B04-9C86-63C144587913}">
      <dgm:prSet/>
      <dgm:spPr/>
      <dgm:t>
        <a:bodyPr/>
        <a:lstStyle/>
        <a:p>
          <a:endParaRPr lang="en-US"/>
        </a:p>
      </dgm:t>
    </dgm:pt>
    <dgm:pt modelId="{6F8A7853-DD5A-4B77-8C85-E75878445272}">
      <dgm:prSet/>
      <dgm:spPr/>
      <dgm:t>
        <a:bodyPr/>
        <a:lstStyle/>
        <a:p>
          <a:r>
            <a:rPr lang="es-ES"/>
            <a:t>Número de capas</a:t>
          </a:r>
          <a:endParaRPr lang="en-US"/>
        </a:p>
      </dgm:t>
    </dgm:pt>
    <dgm:pt modelId="{3E61BA00-6645-490E-8B45-9657D9B334BD}" type="parTrans" cxnId="{48BB4C5C-DD3B-407E-A0E3-3B467F411560}">
      <dgm:prSet/>
      <dgm:spPr/>
      <dgm:t>
        <a:bodyPr/>
        <a:lstStyle/>
        <a:p>
          <a:endParaRPr lang="en-US"/>
        </a:p>
      </dgm:t>
    </dgm:pt>
    <dgm:pt modelId="{2A54045A-49D9-4F5A-9689-8BCC25C932A1}" type="sibTrans" cxnId="{48BB4C5C-DD3B-407E-A0E3-3B467F411560}">
      <dgm:prSet/>
      <dgm:spPr/>
      <dgm:t>
        <a:bodyPr/>
        <a:lstStyle/>
        <a:p>
          <a:endParaRPr lang="en-US"/>
        </a:p>
      </dgm:t>
    </dgm:pt>
    <dgm:pt modelId="{90AE948D-9656-45AD-99CE-0E6D71180DEA}">
      <dgm:prSet/>
      <dgm:spPr/>
      <dgm:t>
        <a:bodyPr/>
        <a:lstStyle/>
        <a:p>
          <a:r>
            <a:rPr lang="es-ES"/>
            <a:t>Neuronas por capa</a:t>
          </a:r>
          <a:endParaRPr lang="en-US"/>
        </a:p>
      </dgm:t>
    </dgm:pt>
    <dgm:pt modelId="{2FE79D82-4693-4BA8-BE96-7A6E5A0C6BBB}" type="parTrans" cxnId="{ED94285B-A20B-471E-BD4E-799FD98EFE85}">
      <dgm:prSet/>
      <dgm:spPr/>
      <dgm:t>
        <a:bodyPr/>
        <a:lstStyle/>
        <a:p>
          <a:endParaRPr lang="en-US"/>
        </a:p>
      </dgm:t>
    </dgm:pt>
    <dgm:pt modelId="{EFD2EC1E-89BC-4B14-BBE6-C238CCE99249}" type="sibTrans" cxnId="{ED94285B-A20B-471E-BD4E-799FD98EFE85}">
      <dgm:prSet/>
      <dgm:spPr/>
      <dgm:t>
        <a:bodyPr/>
        <a:lstStyle/>
        <a:p>
          <a:endParaRPr lang="en-US"/>
        </a:p>
      </dgm:t>
    </dgm:pt>
    <dgm:pt modelId="{4B6D586C-D7A2-4CD3-99EF-76A6A7C8792B}" type="pres">
      <dgm:prSet presAssocID="{6E92374D-9657-484B-B22F-4FB4ADCF9646}" presName="root" presStyleCnt="0">
        <dgm:presLayoutVars>
          <dgm:dir/>
          <dgm:resizeHandles val="exact"/>
        </dgm:presLayoutVars>
      </dgm:prSet>
      <dgm:spPr/>
    </dgm:pt>
    <dgm:pt modelId="{60013EBB-4B25-4D2A-82DC-DDEDF1D5EADB}" type="pres">
      <dgm:prSet presAssocID="{F1163294-3FA2-49FE-BC7E-E13D36135955}" presName="compNode" presStyleCnt="0"/>
      <dgm:spPr/>
    </dgm:pt>
    <dgm:pt modelId="{4A4A4B8F-6640-4692-8434-21FB46A08CD0}" type="pres">
      <dgm:prSet presAssocID="{F1163294-3FA2-49FE-BC7E-E13D36135955}" presName="bgRect" presStyleLbl="bgShp" presStyleIdx="0" presStyleCnt="4"/>
      <dgm:spPr/>
    </dgm:pt>
    <dgm:pt modelId="{1623D4C8-66BC-4C51-89AB-B09794F4E42A}" type="pres">
      <dgm:prSet presAssocID="{F1163294-3FA2-49FE-BC7E-E13D3613595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FA9244A8-DBF5-496B-814C-48A09687D002}" type="pres">
      <dgm:prSet presAssocID="{F1163294-3FA2-49FE-BC7E-E13D36135955}" presName="spaceRect" presStyleCnt="0"/>
      <dgm:spPr/>
    </dgm:pt>
    <dgm:pt modelId="{FBB25153-FB09-45C4-B240-1273F1482484}" type="pres">
      <dgm:prSet presAssocID="{F1163294-3FA2-49FE-BC7E-E13D36135955}" presName="parTx" presStyleLbl="revTx" presStyleIdx="0" presStyleCnt="5">
        <dgm:presLayoutVars>
          <dgm:chMax val="0"/>
          <dgm:chPref val="0"/>
        </dgm:presLayoutVars>
      </dgm:prSet>
      <dgm:spPr/>
    </dgm:pt>
    <dgm:pt modelId="{B613C720-0C63-40C4-83DE-BE82C04420E6}" type="pres">
      <dgm:prSet presAssocID="{EC3FBEB5-8934-41C5-B4F0-A80F05EA79D7}" presName="sibTrans" presStyleCnt="0"/>
      <dgm:spPr/>
    </dgm:pt>
    <dgm:pt modelId="{C2A7CEFC-5110-4E8D-AB69-49C63127BC7E}" type="pres">
      <dgm:prSet presAssocID="{D72F001F-0EC9-4D35-B9BB-0D5AEF321924}" presName="compNode" presStyleCnt="0"/>
      <dgm:spPr/>
    </dgm:pt>
    <dgm:pt modelId="{685D32FF-2CBB-4CF2-A1B5-96C08447D47F}" type="pres">
      <dgm:prSet presAssocID="{D72F001F-0EC9-4D35-B9BB-0D5AEF321924}" presName="bgRect" presStyleLbl="bgShp" presStyleIdx="1" presStyleCnt="4"/>
      <dgm:spPr/>
    </dgm:pt>
    <dgm:pt modelId="{D7F9DD83-A22D-469E-84D0-548DE2A55DF8}" type="pres">
      <dgm:prSet presAssocID="{D72F001F-0EC9-4D35-B9BB-0D5AEF32192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3104D486-AF9E-4115-9B4C-48DF88258736}" type="pres">
      <dgm:prSet presAssocID="{D72F001F-0EC9-4D35-B9BB-0D5AEF321924}" presName="spaceRect" presStyleCnt="0"/>
      <dgm:spPr/>
    </dgm:pt>
    <dgm:pt modelId="{FD6E4177-4956-46E5-A04B-4A5E8FB216A3}" type="pres">
      <dgm:prSet presAssocID="{D72F001F-0EC9-4D35-B9BB-0D5AEF321924}" presName="parTx" presStyleLbl="revTx" presStyleIdx="1" presStyleCnt="5">
        <dgm:presLayoutVars>
          <dgm:chMax val="0"/>
          <dgm:chPref val="0"/>
        </dgm:presLayoutVars>
      </dgm:prSet>
      <dgm:spPr/>
    </dgm:pt>
    <dgm:pt modelId="{E12633C9-2B07-4B18-9AB2-D01E2A4F94E7}" type="pres">
      <dgm:prSet presAssocID="{8E4B5B1A-8460-4936-AA14-E35AEED16F68}" presName="sibTrans" presStyleCnt="0"/>
      <dgm:spPr/>
    </dgm:pt>
    <dgm:pt modelId="{4D390D8B-37CD-4D19-996A-8975C5487677}" type="pres">
      <dgm:prSet presAssocID="{2C9ABD55-F089-451B-8414-2F85B2C3022D}" presName="compNode" presStyleCnt="0"/>
      <dgm:spPr/>
    </dgm:pt>
    <dgm:pt modelId="{2F8FEE9F-A871-4AB7-9591-BC5B4112A962}" type="pres">
      <dgm:prSet presAssocID="{2C9ABD55-F089-451B-8414-2F85B2C3022D}" presName="bgRect" presStyleLbl="bgShp" presStyleIdx="2" presStyleCnt="4"/>
      <dgm:spPr/>
    </dgm:pt>
    <dgm:pt modelId="{AAE92F1D-9772-4A94-8FA7-789218CA7CD1}" type="pres">
      <dgm:prSet presAssocID="{2C9ABD55-F089-451B-8414-2F85B2C302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umbbell"/>
        </a:ext>
      </dgm:extLst>
    </dgm:pt>
    <dgm:pt modelId="{F0FB01E5-9470-4179-A0D7-AD70C5944A3C}" type="pres">
      <dgm:prSet presAssocID="{2C9ABD55-F089-451B-8414-2F85B2C3022D}" presName="spaceRect" presStyleCnt="0"/>
      <dgm:spPr/>
    </dgm:pt>
    <dgm:pt modelId="{6ED0AB58-6CB0-41A2-AA42-BE3B8736B987}" type="pres">
      <dgm:prSet presAssocID="{2C9ABD55-F089-451B-8414-2F85B2C3022D}" presName="parTx" presStyleLbl="revTx" presStyleIdx="2" presStyleCnt="5">
        <dgm:presLayoutVars>
          <dgm:chMax val="0"/>
          <dgm:chPref val="0"/>
        </dgm:presLayoutVars>
      </dgm:prSet>
      <dgm:spPr/>
    </dgm:pt>
    <dgm:pt modelId="{E74176A7-8EAC-4437-B156-5A5ABEFE8178}" type="pres">
      <dgm:prSet presAssocID="{035883A2-3FC6-40E3-B184-66B40FF158DE}" presName="sibTrans" presStyleCnt="0"/>
      <dgm:spPr/>
    </dgm:pt>
    <dgm:pt modelId="{1441E63B-4D1C-4456-93AF-A05A49B9E125}" type="pres">
      <dgm:prSet presAssocID="{8F9839E7-7476-428B-8B36-41977BE82AA4}" presName="compNode" presStyleCnt="0"/>
      <dgm:spPr/>
    </dgm:pt>
    <dgm:pt modelId="{D4B8FB9E-41B1-4DB4-B107-0978A7ED8BBF}" type="pres">
      <dgm:prSet presAssocID="{8F9839E7-7476-428B-8B36-41977BE82AA4}" presName="bgRect" presStyleLbl="bgShp" presStyleIdx="3" presStyleCnt="4"/>
      <dgm:spPr/>
    </dgm:pt>
    <dgm:pt modelId="{79267291-9E7B-42E3-BF36-50AA505CE1CE}" type="pres">
      <dgm:prSet presAssocID="{8F9839E7-7476-428B-8B36-41977BE82AA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dge scene"/>
        </a:ext>
      </dgm:extLst>
    </dgm:pt>
    <dgm:pt modelId="{FA00493E-40A0-449E-91BF-D928F725E3E8}" type="pres">
      <dgm:prSet presAssocID="{8F9839E7-7476-428B-8B36-41977BE82AA4}" presName="spaceRect" presStyleCnt="0"/>
      <dgm:spPr/>
    </dgm:pt>
    <dgm:pt modelId="{4267BF3F-48B0-40E0-BA9C-B76DA6320AC1}" type="pres">
      <dgm:prSet presAssocID="{8F9839E7-7476-428B-8B36-41977BE82AA4}" presName="parTx" presStyleLbl="revTx" presStyleIdx="3" presStyleCnt="5">
        <dgm:presLayoutVars>
          <dgm:chMax val="0"/>
          <dgm:chPref val="0"/>
        </dgm:presLayoutVars>
      </dgm:prSet>
      <dgm:spPr/>
    </dgm:pt>
    <dgm:pt modelId="{B5F1CF7E-9771-47A8-B228-1E318B9CA7BB}" type="pres">
      <dgm:prSet presAssocID="{8F9839E7-7476-428B-8B36-41977BE82AA4}" presName="desTx" presStyleLbl="revTx" presStyleIdx="4" presStyleCnt="5">
        <dgm:presLayoutVars/>
      </dgm:prSet>
      <dgm:spPr/>
    </dgm:pt>
  </dgm:ptLst>
  <dgm:cxnLst>
    <dgm:cxn modelId="{B7CCA433-3157-42ED-84DE-793566E28D27}" srcId="{6E92374D-9657-484B-B22F-4FB4ADCF9646}" destId="{D72F001F-0EC9-4D35-B9BB-0D5AEF321924}" srcOrd="1" destOrd="0" parTransId="{B4C935E0-0E3C-47E1-94DA-8E5128652B68}" sibTransId="{8E4B5B1A-8460-4936-AA14-E35AEED16F68}"/>
    <dgm:cxn modelId="{ED94285B-A20B-471E-BD4E-799FD98EFE85}" srcId="{8F9839E7-7476-428B-8B36-41977BE82AA4}" destId="{90AE948D-9656-45AD-99CE-0E6D71180DEA}" srcOrd="1" destOrd="0" parTransId="{2FE79D82-4693-4BA8-BE96-7A6E5A0C6BBB}" sibTransId="{EFD2EC1E-89BC-4B14-BBE6-C238CCE99249}"/>
    <dgm:cxn modelId="{48BB4C5C-DD3B-407E-A0E3-3B467F411560}" srcId="{8F9839E7-7476-428B-8B36-41977BE82AA4}" destId="{6F8A7853-DD5A-4B77-8C85-E75878445272}" srcOrd="0" destOrd="0" parTransId="{3E61BA00-6645-490E-8B45-9657D9B334BD}" sibTransId="{2A54045A-49D9-4F5A-9689-8BCC25C932A1}"/>
    <dgm:cxn modelId="{6E265063-9D48-4B04-9C86-63C144587913}" srcId="{6E92374D-9657-484B-B22F-4FB4ADCF9646}" destId="{8F9839E7-7476-428B-8B36-41977BE82AA4}" srcOrd="3" destOrd="0" parTransId="{C124FC16-1A99-41A6-B712-4AA535BDF767}" sibTransId="{8650B80D-B586-4524-B9D5-E80DEF6D5344}"/>
    <dgm:cxn modelId="{9899A144-0924-4C9C-BE79-26B240026383}" type="presOf" srcId="{8F9839E7-7476-428B-8B36-41977BE82AA4}" destId="{4267BF3F-48B0-40E0-BA9C-B76DA6320AC1}" srcOrd="0" destOrd="0" presId="urn:microsoft.com/office/officeart/2018/2/layout/IconVerticalSolidList"/>
    <dgm:cxn modelId="{6A203D49-5DB5-479B-A93D-356D1B2DD590}" type="presOf" srcId="{6F8A7853-DD5A-4B77-8C85-E75878445272}" destId="{B5F1CF7E-9771-47A8-B228-1E318B9CA7BB}" srcOrd="0" destOrd="0" presId="urn:microsoft.com/office/officeart/2018/2/layout/IconVerticalSolidList"/>
    <dgm:cxn modelId="{DE30654A-48D8-43B3-837D-8D4F53DE8299}" type="presOf" srcId="{90AE948D-9656-45AD-99CE-0E6D71180DEA}" destId="{B5F1CF7E-9771-47A8-B228-1E318B9CA7BB}" srcOrd="0" destOrd="1" presId="urn:microsoft.com/office/officeart/2018/2/layout/IconVerticalSolidList"/>
    <dgm:cxn modelId="{5BFF45A2-E247-4B05-BCCC-8266FAD308B4}" type="presOf" srcId="{D72F001F-0EC9-4D35-B9BB-0D5AEF321924}" destId="{FD6E4177-4956-46E5-A04B-4A5E8FB216A3}" srcOrd="0" destOrd="0" presId="urn:microsoft.com/office/officeart/2018/2/layout/IconVerticalSolidList"/>
    <dgm:cxn modelId="{395833CA-6A78-4A9C-998D-BDED2C1C000B}" type="presOf" srcId="{6E92374D-9657-484B-B22F-4FB4ADCF9646}" destId="{4B6D586C-D7A2-4CD3-99EF-76A6A7C8792B}" srcOrd="0" destOrd="0" presId="urn:microsoft.com/office/officeart/2018/2/layout/IconVerticalSolidList"/>
    <dgm:cxn modelId="{2E0070CE-44F8-4CCA-B3B8-E59E0B71F55C}" srcId="{6E92374D-9657-484B-B22F-4FB4ADCF9646}" destId="{F1163294-3FA2-49FE-BC7E-E13D36135955}" srcOrd="0" destOrd="0" parTransId="{9A0D5528-FA5B-4950-9B24-2B1712D75F5B}" sibTransId="{EC3FBEB5-8934-41C5-B4F0-A80F05EA79D7}"/>
    <dgm:cxn modelId="{8C7E2DD2-6B3D-4D50-B397-BB99E37A0CA4}" type="presOf" srcId="{2C9ABD55-F089-451B-8414-2F85B2C3022D}" destId="{6ED0AB58-6CB0-41A2-AA42-BE3B8736B987}" srcOrd="0" destOrd="0" presId="urn:microsoft.com/office/officeart/2018/2/layout/IconVerticalSolidList"/>
    <dgm:cxn modelId="{F48670F0-8176-4579-AB9E-082D5B484AB0}" srcId="{6E92374D-9657-484B-B22F-4FB4ADCF9646}" destId="{2C9ABD55-F089-451B-8414-2F85B2C3022D}" srcOrd="2" destOrd="0" parTransId="{4C8B0CAC-5577-464B-B114-8E4B37CDE9A6}" sibTransId="{035883A2-3FC6-40E3-B184-66B40FF158DE}"/>
    <dgm:cxn modelId="{E66D6AFC-8F39-475D-8B7F-D322EE2378F4}" type="presOf" srcId="{F1163294-3FA2-49FE-BC7E-E13D36135955}" destId="{FBB25153-FB09-45C4-B240-1273F1482484}" srcOrd="0" destOrd="0" presId="urn:microsoft.com/office/officeart/2018/2/layout/IconVerticalSolidList"/>
    <dgm:cxn modelId="{50420D9D-590C-4405-B077-3811943EADBE}" type="presParOf" srcId="{4B6D586C-D7A2-4CD3-99EF-76A6A7C8792B}" destId="{60013EBB-4B25-4D2A-82DC-DDEDF1D5EADB}" srcOrd="0" destOrd="0" presId="urn:microsoft.com/office/officeart/2018/2/layout/IconVerticalSolidList"/>
    <dgm:cxn modelId="{D8314A02-5D9A-4A1D-A54F-FB0E45DB4BB1}" type="presParOf" srcId="{60013EBB-4B25-4D2A-82DC-DDEDF1D5EADB}" destId="{4A4A4B8F-6640-4692-8434-21FB46A08CD0}" srcOrd="0" destOrd="0" presId="urn:microsoft.com/office/officeart/2018/2/layout/IconVerticalSolidList"/>
    <dgm:cxn modelId="{A0FD30CD-3C9D-45B3-AC54-1F380DF6D59D}" type="presParOf" srcId="{60013EBB-4B25-4D2A-82DC-DDEDF1D5EADB}" destId="{1623D4C8-66BC-4C51-89AB-B09794F4E42A}" srcOrd="1" destOrd="0" presId="urn:microsoft.com/office/officeart/2018/2/layout/IconVerticalSolidList"/>
    <dgm:cxn modelId="{BCECA74A-902E-4B4E-AC47-9EFEC932E99B}" type="presParOf" srcId="{60013EBB-4B25-4D2A-82DC-DDEDF1D5EADB}" destId="{FA9244A8-DBF5-496B-814C-48A09687D002}" srcOrd="2" destOrd="0" presId="urn:microsoft.com/office/officeart/2018/2/layout/IconVerticalSolidList"/>
    <dgm:cxn modelId="{E704B4B7-948E-476B-8C82-B38AC52F1F83}" type="presParOf" srcId="{60013EBB-4B25-4D2A-82DC-DDEDF1D5EADB}" destId="{FBB25153-FB09-45C4-B240-1273F1482484}" srcOrd="3" destOrd="0" presId="urn:microsoft.com/office/officeart/2018/2/layout/IconVerticalSolidList"/>
    <dgm:cxn modelId="{23AB14DC-19A2-4728-8D9E-490B2F7F0EAA}" type="presParOf" srcId="{4B6D586C-D7A2-4CD3-99EF-76A6A7C8792B}" destId="{B613C720-0C63-40C4-83DE-BE82C04420E6}" srcOrd="1" destOrd="0" presId="urn:microsoft.com/office/officeart/2018/2/layout/IconVerticalSolidList"/>
    <dgm:cxn modelId="{7915FB79-EA5C-4685-A08B-0523DC4B076B}" type="presParOf" srcId="{4B6D586C-D7A2-4CD3-99EF-76A6A7C8792B}" destId="{C2A7CEFC-5110-4E8D-AB69-49C63127BC7E}" srcOrd="2" destOrd="0" presId="urn:microsoft.com/office/officeart/2018/2/layout/IconVerticalSolidList"/>
    <dgm:cxn modelId="{8A20544C-57CD-4050-A555-F930F3C0CE91}" type="presParOf" srcId="{C2A7CEFC-5110-4E8D-AB69-49C63127BC7E}" destId="{685D32FF-2CBB-4CF2-A1B5-96C08447D47F}" srcOrd="0" destOrd="0" presId="urn:microsoft.com/office/officeart/2018/2/layout/IconVerticalSolidList"/>
    <dgm:cxn modelId="{FC4B16A3-72FC-43C3-A48D-07484A6BC897}" type="presParOf" srcId="{C2A7CEFC-5110-4E8D-AB69-49C63127BC7E}" destId="{D7F9DD83-A22D-469E-84D0-548DE2A55DF8}" srcOrd="1" destOrd="0" presId="urn:microsoft.com/office/officeart/2018/2/layout/IconVerticalSolidList"/>
    <dgm:cxn modelId="{D7A3CE5F-B914-4529-BE2C-6A218C66E319}" type="presParOf" srcId="{C2A7CEFC-5110-4E8D-AB69-49C63127BC7E}" destId="{3104D486-AF9E-4115-9B4C-48DF88258736}" srcOrd="2" destOrd="0" presId="urn:microsoft.com/office/officeart/2018/2/layout/IconVerticalSolidList"/>
    <dgm:cxn modelId="{FAEBB8FC-2160-4131-A96C-05D47B6DBA71}" type="presParOf" srcId="{C2A7CEFC-5110-4E8D-AB69-49C63127BC7E}" destId="{FD6E4177-4956-46E5-A04B-4A5E8FB216A3}" srcOrd="3" destOrd="0" presId="urn:microsoft.com/office/officeart/2018/2/layout/IconVerticalSolidList"/>
    <dgm:cxn modelId="{ECBE507C-424A-475D-AA02-6B8A16F2F6CA}" type="presParOf" srcId="{4B6D586C-D7A2-4CD3-99EF-76A6A7C8792B}" destId="{E12633C9-2B07-4B18-9AB2-D01E2A4F94E7}" srcOrd="3" destOrd="0" presId="urn:microsoft.com/office/officeart/2018/2/layout/IconVerticalSolidList"/>
    <dgm:cxn modelId="{BA1992B2-2E65-405A-98DF-787A98521DF5}" type="presParOf" srcId="{4B6D586C-D7A2-4CD3-99EF-76A6A7C8792B}" destId="{4D390D8B-37CD-4D19-996A-8975C5487677}" srcOrd="4" destOrd="0" presId="urn:microsoft.com/office/officeart/2018/2/layout/IconVerticalSolidList"/>
    <dgm:cxn modelId="{79D1B6C7-C455-4251-B914-DF3B3E631D8E}" type="presParOf" srcId="{4D390D8B-37CD-4D19-996A-8975C5487677}" destId="{2F8FEE9F-A871-4AB7-9591-BC5B4112A962}" srcOrd="0" destOrd="0" presId="urn:microsoft.com/office/officeart/2018/2/layout/IconVerticalSolidList"/>
    <dgm:cxn modelId="{2FB46DE2-98C9-4830-96F1-C45D5C7BD955}" type="presParOf" srcId="{4D390D8B-37CD-4D19-996A-8975C5487677}" destId="{AAE92F1D-9772-4A94-8FA7-789218CA7CD1}" srcOrd="1" destOrd="0" presId="urn:microsoft.com/office/officeart/2018/2/layout/IconVerticalSolidList"/>
    <dgm:cxn modelId="{3DCD9559-60A1-4AD1-B3B6-5125F4C74A7E}" type="presParOf" srcId="{4D390D8B-37CD-4D19-996A-8975C5487677}" destId="{F0FB01E5-9470-4179-A0D7-AD70C5944A3C}" srcOrd="2" destOrd="0" presId="urn:microsoft.com/office/officeart/2018/2/layout/IconVerticalSolidList"/>
    <dgm:cxn modelId="{05024234-246C-4661-B60D-73C7445492E6}" type="presParOf" srcId="{4D390D8B-37CD-4D19-996A-8975C5487677}" destId="{6ED0AB58-6CB0-41A2-AA42-BE3B8736B987}" srcOrd="3" destOrd="0" presId="urn:microsoft.com/office/officeart/2018/2/layout/IconVerticalSolidList"/>
    <dgm:cxn modelId="{FAF370E7-4F8E-462B-9C05-EC2F15200025}" type="presParOf" srcId="{4B6D586C-D7A2-4CD3-99EF-76A6A7C8792B}" destId="{E74176A7-8EAC-4437-B156-5A5ABEFE8178}" srcOrd="5" destOrd="0" presId="urn:microsoft.com/office/officeart/2018/2/layout/IconVerticalSolidList"/>
    <dgm:cxn modelId="{C48692B5-276E-4BA3-8FB9-1BFB013082ED}" type="presParOf" srcId="{4B6D586C-D7A2-4CD3-99EF-76A6A7C8792B}" destId="{1441E63B-4D1C-4456-93AF-A05A49B9E125}" srcOrd="6" destOrd="0" presId="urn:microsoft.com/office/officeart/2018/2/layout/IconVerticalSolidList"/>
    <dgm:cxn modelId="{80B377A0-7333-4B35-A6DC-D63E37075DE9}" type="presParOf" srcId="{1441E63B-4D1C-4456-93AF-A05A49B9E125}" destId="{D4B8FB9E-41B1-4DB4-B107-0978A7ED8BBF}" srcOrd="0" destOrd="0" presId="urn:microsoft.com/office/officeart/2018/2/layout/IconVerticalSolidList"/>
    <dgm:cxn modelId="{405DD519-B748-444F-BF3E-DA6BDE0ECE59}" type="presParOf" srcId="{1441E63B-4D1C-4456-93AF-A05A49B9E125}" destId="{79267291-9E7B-42E3-BF36-50AA505CE1CE}" srcOrd="1" destOrd="0" presId="urn:microsoft.com/office/officeart/2018/2/layout/IconVerticalSolidList"/>
    <dgm:cxn modelId="{0C453FC0-B0C6-40B0-ADC2-2B3EEE8DF9DE}" type="presParOf" srcId="{1441E63B-4D1C-4456-93AF-A05A49B9E125}" destId="{FA00493E-40A0-449E-91BF-D928F725E3E8}" srcOrd="2" destOrd="0" presId="urn:microsoft.com/office/officeart/2018/2/layout/IconVerticalSolidList"/>
    <dgm:cxn modelId="{8120A75F-EFF3-4CF3-8C9A-255B6788DAD2}" type="presParOf" srcId="{1441E63B-4D1C-4456-93AF-A05A49B9E125}" destId="{4267BF3F-48B0-40E0-BA9C-B76DA6320AC1}" srcOrd="3" destOrd="0" presId="urn:microsoft.com/office/officeart/2018/2/layout/IconVerticalSolidList"/>
    <dgm:cxn modelId="{89A1380A-1394-44AF-ACF3-867CA755F8F1}" type="presParOf" srcId="{1441E63B-4D1C-4456-93AF-A05A49B9E125}" destId="{B5F1CF7E-9771-47A8-B228-1E318B9CA7BB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55EB63-E123-4E6C-BC54-5286DACC6BBE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E134A-BA8F-46E5-8474-6C0981D946CD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97FD0B-CDB6-4F7C-9A68-E3C7B5B9D358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Section 1: Introduction and main goal</a:t>
          </a:r>
          <a:endParaRPr lang="en-US" sz="2500" kern="1200"/>
        </a:p>
      </dsp:txBody>
      <dsp:txXfrm>
        <a:off x="1941716" y="718"/>
        <a:ext cx="4571887" cy="1681139"/>
      </dsp:txXfrm>
    </dsp:sp>
    <dsp:sp modelId="{C76AB1F1-5B88-409C-84A9-2048D31B03B0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E4287-F50E-485A-9B4A-84371CE95FAD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0780D-47B7-4098-8019-BF0A18F0952D}">
      <dsp:nvSpPr>
        <dsp:cNvPr id="0" name=""/>
        <dsp:cNvSpPr/>
      </dsp:nvSpPr>
      <dsp:spPr>
        <a:xfrm>
          <a:off x="1941716" y="2102143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Section 2: The job</a:t>
          </a:r>
          <a:endParaRPr lang="en-US" sz="2500" kern="1200"/>
        </a:p>
      </dsp:txBody>
      <dsp:txXfrm>
        <a:off x="1941716" y="2102143"/>
        <a:ext cx="2931121" cy="1681139"/>
      </dsp:txXfrm>
    </dsp:sp>
    <dsp:sp modelId="{6CFC8FD0-35AA-47A6-AC42-C916DD9ABED6}">
      <dsp:nvSpPr>
        <dsp:cNvPr id="0" name=""/>
        <dsp:cNvSpPr/>
      </dsp:nvSpPr>
      <dsp:spPr>
        <a:xfrm>
          <a:off x="4872838" y="2102143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Step 1: Software design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Step 2: Developed tasks</a:t>
          </a:r>
          <a:endParaRPr lang="en-US" sz="1300" kern="1200"/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/>
            <a:t>Step 3: Experiments</a:t>
          </a:r>
          <a:endParaRPr lang="en-US" sz="1300" kern="1200"/>
        </a:p>
      </dsp:txBody>
      <dsp:txXfrm>
        <a:off x="4872838" y="2102143"/>
        <a:ext cx="1640765" cy="1681139"/>
      </dsp:txXfrm>
    </dsp:sp>
    <dsp:sp modelId="{E52BCFD7-B612-4D0F-9D56-F9F6E2CCF0E9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6B4EB-1C41-422E-BDAB-7E7A9CBA28B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F53B15-2EE8-45D8-B685-5E1BC38DF58C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Section 3: Conclusions and future work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0E8D7C-6000-446E-9E61-AAC08C737305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CFC14A-C272-4FB2-A936-9B2FD0139E8F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A61766-5239-459A-A5DF-474BA0EEB064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FASE 1: DISEÑO SOFTWARE</a:t>
          </a:r>
          <a:endParaRPr lang="en-US" sz="2500" kern="1200"/>
        </a:p>
      </dsp:txBody>
      <dsp:txXfrm>
        <a:off x="1941716" y="718"/>
        <a:ext cx="4571887" cy="1681139"/>
      </dsp:txXfrm>
    </dsp:sp>
    <dsp:sp modelId="{954070F8-26BC-48A5-AE70-11E9D46AF0F3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675CDA-8BD4-43F7-9754-634935E0AF74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A7BBF4-1795-4E4A-9116-36FB311F6673}">
      <dsp:nvSpPr>
        <dsp:cNvPr id="0" name=""/>
        <dsp:cNvSpPr/>
      </dsp:nvSpPr>
      <dsp:spPr>
        <a:xfrm>
          <a:off x="1941716" y="2102143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FASE 2: TAREAS DESARROLLADAS</a:t>
          </a:r>
          <a:endParaRPr lang="en-US" sz="2500" kern="1200"/>
        </a:p>
      </dsp:txBody>
      <dsp:txXfrm>
        <a:off x="1941716" y="2102143"/>
        <a:ext cx="4571887" cy="1681139"/>
      </dsp:txXfrm>
    </dsp:sp>
    <dsp:sp modelId="{0E657C4E-B383-4BFC-B097-CE2E6204D0B6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E48F5C-37D0-46C8-A1CF-9BEB31CE95C7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0BEE39-D107-4E50-8912-6E70335C84DD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FASE 3: EXPERIMENTACIÓN</a:t>
          </a:r>
          <a:endParaRPr lang="en-US" sz="2500" kern="1200"/>
        </a:p>
      </dsp:txBody>
      <dsp:txXfrm>
        <a:off x="1941716" y="4203567"/>
        <a:ext cx="4571887" cy="16811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7EAA42-179D-4C6C-8A61-20B206B2B4E1}">
      <dsp:nvSpPr>
        <dsp:cNvPr id="0" name=""/>
        <dsp:cNvSpPr/>
      </dsp:nvSpPr>
      <dsp:spPr>
        <a:xfrm>
          <a:off x="0" y="39590"/>
          <a:ext cx="6492875" cy="11917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Naturaleza </a:t>
          </a:r>
          <a:endParaRPr lang="en-US" sz="3000" kern="1200" dirty="0"/>
        </a:p>
      </dsp:txBody>
      <dsp:txXfrm>
        <a:off x="58177" y="97767"/>
        <a:ext cx="6376521" cy="1075400"/>
      </dsp:txXfrm>
    </dsp:sp>
    <dsp:sp modelId="{135FDADA-3664-4376-9A76-892C11B7026F}">
      <dsp:nvSpPr>
        <dsp:cNvPr id="0" name=""/>
        <dsp:cNvSpPr/>
      </dsp:nvSpPr>
      <dsp:spPr>
        <a:xfrm>
          <a:off x="0" y="1317745"/>
          <a:ext cx="6492875" cy="1191754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Número de capas</a:t>
          </a:r>
          <a:endParaRPr lang="en-US" sz="3000" kern="1200"/>
        </a:p>
      </dsp:txBody>
      <dsp:txXfrm>
        <a:off x="58177" y="1375922"/>
        <a:ext cx="6376521" cy="1075400"/>
      </dsp:txXfrm>
    </dsp:sp>
    <dsp:sp modelId="{3C2FF2DA-002C-4DCB-B023-E9BD5D4504BF}">
      <dsp:nvSpPr>
        <dsp:cNvPr id="0" name=""/>
        <dsp:cNvSpPr/>
      </dsp:nvSpPr>
      <dsp:spPr>
        <a:xfrm>
          <a:off x="0" y="2595900"/>
          <a:ext cx="6492875" cy="1191754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 dirty="0"/>
            <a:t>Número de neuronas por capa</a:t>
          </a:r>
          <a:endParaRPr lang="en-US" sz="3000" kern="1200" dirty="0"/>
        </a:p>
      </dsp:txBody>
      <dsp:txXfrm>
        <a:off x="58177" y="2654077"/>
        <a:ext cx="6376521" cy="1075400"/>
      </dsp:txXfrm>
    </dsp:sp>
    <dsp:sp modelId="{0D1F90AD-DBD3-4B43-9493-1A9255C5066F}">
      <dsp:nvSpPr>
        <dsp:cNvPr id="0" name=""/>
        <dsp:cNvSpPr/>
      </dsp:nvSpPr>
      <dsp:spPr>
        <a:xfrm>
          <a:off x="0" y="3874054"/>
          <a:ext cx="6492875" cy="119175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kern="1200"/>
            <a:t>El tamaño del lote (batch) para el entrenamiento</a:t>
          </a:r>
          <a:endParaRPr lang="en-US" sz="3000" kern="1200"/>
        </a:p>
      </dsp:txBody>
      <dsp:txXfrm>
        <a:off x="58177" y="3932231"/>
        <a:ext cx="6376521" cy="1075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E38334-5BD5-4FF3-BA38-5F7952FFE37A}">
      <dsp:nvSpPr>
        <dsp:cNvPr id="0" name=""/>
        <dsp:cNvSpPr/>
      </dsp:nvSpPr>
      <dsp:spPr>
        <a:xfrm>
          <a:off x="0" y="956381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305BCB-EDCE-48EA-A892-3D9B55F88C79}">
      <dsp:nvSpPr>
        <dsp:cNvPr id="0" name=""/>
        <dsp:cNvSpPr/>
      </dsp:nvSpPr>
      <dsp:spPr>
        <a:xfrm>
          <a:off x="534102" y="1353647"/>
          <a:ext cx="971095" cy="9710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83D8D-15EB-49E1-AA89-24475C0325AF}">
      <dsp:nvSpPr>
        <dsp:cNvPr id="0" name=""/>
        <dsp:cNvSpPr/>
      </dsp:nvSpPr>
      <dsp:spPr>
        <a:xfrm>
          <a:off x="2039300" y="956381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ENTRENAMIENTO</a:t>
          </a:r>
          <a:endParaRPr lang="en-US" sz="2500" kern="1200"/>
        </a:p>
      </dsp:txBody>
      <dsp:txXfrm>
        <a:off x="2039300" y="956381"/>
        <a:ext cx="4474303" cy="1765627"/>
      </dsp:txXfrm>
    </dsp:sp>
    <dsp:sp modelId="{69F54FB2-7601-4C0F-83D0-A6DE2215C79B}">
      <dsp:nvSpPr>
        <dsp:cNvPr id="0" name=""/>
        <dsp:cNvSpPr/>
      </dsp:nvSpPr>
      <dsp:spPr>
        <a:xfrm>
          <a:off x="0" y="3163416"/>
          <a:ext cx="6513603" cy="17656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903494-7A61-40BF-AB60-C3D0AD24F187}">
      <dsp:nvSpPr>
        <dsp:cNvPr id="0" name=""/>
        <dsp:cNvSpPr/>
      </dsp:nvSpPr>
      <dsp:spPr>
        <a:xfrm>
          <a:off x="534102" y="3560682"/>
          <a:ext cx="971095" cy="97109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421286-B8A5-4126-8D60-87695638E9C1}">
      <dsp:nvSpPr>
        <dsp:cNvPr id="0" name=""/>
        <dsp:cNvSpPr/>
      </dsp:nvSpPr>
      <dsp:spPr>
        <a:xfrm>
          <a:off x="2039300" y="3163416"/>
          <a:ext cx="4474303" cy="17656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862" tIns="186862" rIns="186862" bIns="186862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INFERENCIA</a:t>
          </a:r>
          <a:endParaRPr lang="en-US" sz="2500" kern="1200"/>
        </a:p>
      </dsp:txBody>
      <dsp:txXfrm>
        <a:off x="2039300" y="3163416"/>
        <a:ext cx="4474303" cy="17656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4A4B8F-6640-4692-8434-21FB46A08CD0}">
      <dsp:nvSpPr>
        <dsp:cNvPr id="0" name=""/>
        <dsp:cNvSpPr/>
      </dsp:nvSpPr>
      <dsp:spPr>
        <a:xfrm>
          <a:off x="0" y="2442"/>
          <a:ext cx="6513603" cy="123800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23D4C8-66BC-4C51-89AB-B09794F4E42A}">
      <dsp:nvSpPr>
        <dsp:cNvPr id="0" name=""/>
        <dsp:cNvSpPr/>
      </dsp:nvSpPr>
      <dsp:spPr>
        <a:xfrm>
          <a:off x="374497" y="280994"/>
          <a:ext cx="680904" cy="6809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B25153-FB09-45C4-B240-1273F1482484}">
      <dsp:nvSpPr>
        <dsp:cNvPr id="0" name=""/>
        <dsp:cNvSpPr/>
      </dsp:nvSpPr>
      <dsp:spPr>
        <a:xfrm>
          <a:off x="1429899" y="2442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Hardware sobre el que se han realizado los experimentos</a:t>
          </a:r>
          <a:endParaRPr lang="en-US" sz="2200" kern="1200"/>
        </a:p>
      </dsp:txBody>
      <dsp:txXfrm>
        <a:off x="1429899" y="2442"/>
        <a:ext cx="5083704" cy="1238008"/>
      </dsp:txXfrm>
    </dsp:sp>
    <dsp:sp modelId="{685D32FF-2CBB-4CF2-A1B5-96C08447D47F}">
      <dsp:nvSpPr>
        <dsp:cNvPr id="0" name=""/>
        <dsp:cNvSpPr/>
      </dsp:nvSpPr>
      <dsp:spPr>
        <a:xfrm>
          <a:off x="0" y="1549953"/>
          <a:ext cx="6513603" cy="123800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F9DD83-A22D-469E-84D0-548DE2A55DF8}">
      <dsp:nvSpPr>
        <dsp:cNvPr id="0" name=""/>
        <dsp:cNvSpPr/>
      </dsp:nvSpPr>
      <dsp:spPr>
        <a:xfrm>
          <a:off x="374497" y="1828505"/>
          <a:ext cx="680904" cy="6809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6E4177-4956-46E5-A04B-4A5E8FB216A3}">
      <dsp:nvSpPr>
        <dsp:cNvPr id="0" name=""/>
        <dsp:cNvSpPr/>
      </dsp:nvSpPr>
      <dsp:spPr>
        <a:xfrm>
          <a:off x="1429899" y="1549953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Uso de distintos tipos de redes neuronales</a:t>
          </a:r>
          <a:endParaRPr lang="en-US" sz="2200" kern="1200"/>
        </a:p>
      </dsp:txBody>
      <dsp:txXfrm>
        <a:off x="1429899" y="1549953"/>
        <a:ext cx="5083704" cy="1238008"/>
      </dsp:txXfrm>
    </dsp:sp>
    <dsp:sp modelId="{2F8FEE9F-A871-4AB7-9591-BC5B4112A962}">
      <dsp:nvSpPr>
        <dsp:cNvPr id="0" name=""/>
        <dsp:cNvSpPr/>
      </dsp:nvSpPr>
      <dsp:spPr>
        <a:xfrm>
          <a:off x="0" y="3097464"/>
          <a:ext cx="6513603" cy="123800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E92F1D-9772-4A94-8FA7-789218CA7CD1}">
      <dsp:nvSpPr>
        <dsp:cNvPr id="0" name=""/>
        <dsp:cNvSpPr/>
      </dsp:nvSpPr>
      <dsp:spPr>
        <a:xfrm>
          <a:off x="374497" y="3376015"/>
          <a:ext cx="680904" cy="6809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D0AB58-6CB0-41A2-AA42-BE3B8736B987}">
      <dsp:nvSpPr>
        <dsp:cNvPr id="0" name=""/>
        <dsp:cNvSpPr/>
      </dsp:nvSpPr>
      <dsp:spPr>
        <a:xfrm>
          <a:off x="1429899" y="3097464"/>
          <a:ext cx="5083704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Modificación del tamaño del lote (batch) para el entrenamiento</a:t>
          </a:r>
          <a:endParaRPr lang="en-US" sz="2200" kern="1200"/>
        </a:p>
      </dsp:txBody>
      <dsp:txXfrm>
        <a:off x="1429899" y="3097464"/>
        <a:ext cx="5083704" cy="1238008"/>
      </dsp:txXfrm>
    </dsp:sp>
    <dsp:sp modelId="{D4B8FB9E-41B1-4DB4-B107-0978A7ED8BBF}">
      <dsp:nvSpPr>
        <dsp:cNvPr id="0" name=""/>
        <dsp:cNvSpPr/>
      </dsp:nvSpPr>
      <dsp:spPr>
        <a:xfrm>
          <a:off x="0" y="4644974"/>
          <a:ext cx="6513603" cy="123800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267291-9E7B-42E3-BF36-50AA505CE1CE}">
      <dsp:nvSpPr>
        <dsp:cNvPr id="0" name=""/>
        <dsp:cNvSpPr/>
      </dsp:nvSpPr>
      <dsp:spPr>
        <a:xfrm>
          <a:off x="374497" y="4923526"/>
          <a:ext cx="680904" cy="6809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7BF3F-48B0-40E0-BA9C-B76DA6320AC1}">
      <dsp:nvSpPr>
        <dsp:cNvPr id="0" name=""/>
        <dsp:cNvSpPr/>
      </dsp:nvSpPr>
      <dsp:spPr>
        <a:xfrm>
          <a:off x="1429899" y="4644974"/>
          <a:ext cx="2931121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/>
            <a:t>Modificación de hiperparámetros de las redes fully connected</a:t>
          </a:r>
          <a:endParaRPr lang="en-US" sz="2200" kern="1200"/>
        </a:p>
      </dsp:txBody>
      <dsp:txXfrm>
        <a:off x="1429899" y="4644974"/>
        <a:ext cx="2931121" cy="1238008"/>
      </dsp:txXfrm>
    </dsp:sp>
    <dsp:sp modelId="{B5F1CF7E-9771-47A8-B228-1E318B9CA7BB}">
      <dsp:nvSpPr>
        <dsp:cNvPr id="0" name=""/>
        <dsp:cNvSpPr/>
      </dsp:nvSpPr>
      <dsp:spPr>
        <a:xfrm>
          <a:off x="4361021" y="4644974"/>
          <a:ext cx="2152582" cy="12380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23" tIns="131023" rIns="131023" bIns="131023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Número de capas</a:t>
          </a:r>
          <a:endParaRPr lang="en-US" sz="1800" kern="1200"/>
        </a:p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kern="1200"/>
            <a:t>Neuronas por capa</a:t>
          </a:r>
          <a:endParaRPr lang="en-US" sz="1800" kern="1200"/>
        </a:p>
      </dsp:txBody>
      <dsp:txXfrm>
        <a:off x="4361021" y="4644974"/>
        <a:ext cx="2152582" cy="12380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7D26FF-4337-4D32-B235-63D68B125CB2}" type="datetimeFigureOut">
              <a:rPr lang="es-ES" smtClean="0"/>
              <a:t>25/09/2019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8F2811-9F3E-4212-8DFD-9F0074016B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6950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230A9-92A6-4CCB-ABCA-97A7DBFCFB52}" type="datetime1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83457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40DC7E-6AA5-4C7B-AB7D-D6EB70E4925F}" type="datetime1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768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207C-8304-4E10-B6DA-0A5F69B47E4F}" type="datetime1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0098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CE283C-04CE-41EE-B836-7BF7A9B948E4}" type="datetime1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4788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5AAB49-0327-4C69-86F8-5DE890FCACF2}" type="datetime1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7209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B5523-427A-4573-97E5-68382B464224}" type="datetime1">
              <a:rPr lang="es-ES" smtClean="0"/>
              <a:t>25/09/2019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4097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CEA5-E3DF-4288-A7DF-A4FC956D98ED}" type="datetime1">
              <a:rPr lang="es-ES" smtClean="0"/>
              <a:t>25/09/2019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60225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FDBED9-077E-4190-B7A0-9FC629F6ABBD}" type="datetime1">
              <a:rPr lang="es-ES" smtClean="0"/>
              <a:t>25/09/2019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43424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1BABC0-7C68-4714-96D4-2766D83152BF}" type="datetime1">
              <a:rPr lang="es-ES" smtClean="0"/>
              <a:t>25/09/2019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12333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D6E73-D1D8-4FC3-A90D-9D98B7DE2E88}" type="datetime1">
              <a:rPr lang="es-ES" smtClean="0"/>
              <a:t>25/09/2019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449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72FB88-8AF0-4681-987B-796D1BEB220A}" type="datetime1">
              <a:rPr lang="es-ES" smtClean="0"/>
              <a:t>25/09/2019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0894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7CE7B-6EC2-4B84-B338-F2FA9B81C74B}" type="datetime1">
              <a:rPr lang="es-ES" smtClean="0"/>
              <a:t>25/09/2019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/>
              <a:t>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28814-4CF4-4949-B1CE-7C3D72DFFC0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965337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CB52F3B1-E7CD-4DCB-B682-111456BC0EDD}"/>
              </a:ext>
            </a:extLst>
          </p:cNvPr>
          <p:cNvSpPr txBox="1"/>
          <p:nvPr/>
        </p:nvSpPr>
        <p:spPr>
          <a:xfrm>
            <a:off x="6746628" y="1783959"/>
            <a:ext cx="4645250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dirty="0">
                <a:latin typeface="+mj-lt"/>
                <a:ea typeface="+mj-ea"/>
                <a:cs typeface="+mj-cs"/>
              </a:rPr>
              <a:t>EVALUACIÓN TEMPORAL DEL ENTRENAMIENTO E INFERENCIA DE REDES NEURONALES SOBRE PLATAFORMAS HARDWARE HETEROGÉNEAS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BA2D39-6D3C-4524-95DB-C1E04EC3BC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21108" y="-2220725"/>
            <a:ext cx="64358" cy="361138"/>
          </a:xfrm>
        </p:spPr>
        <p:txBody>
          <a:bodyPr>
            <a:normAutofit fontScale="90000"/>
          </a:bodyPr>
          <a:lstStyle/>
          <a:p>
            <a:r>
              <a:rPr lang="es-ES" sz="3600" dirty="0" err="1"/>
              <a:t>ls</a:t>
            </a:r>
            <a:endParaRPr lang="es-ES" sz="3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B656D48-73A7-477F-AF91-A02B30146A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46628" y="4830289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Lorenzo Martín </a:t>
            </a:r>
          </a:p>
        </p:txBody>
      </p:sp>
      <p:pic>
        <p:nvPicPr>
          <p:cNvPr id="1026" name="Picture 2" descr="Image result for logo ucm">
            <a:extLst>
              <a:ext uri="{FF2B5EF4-FFF2-40B4-BE49-F238E27FC236}">
                <a16:creationId xmlns:a16="http://schemas.microsoft.com/office/drawing/2014/main" id="{E698F94B-C596-4F3F-BF17-3731D08CD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3" r="-1" b="-1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FFF5582-079D-4906-A89A-C20E8AE23AEC}"/>
              </a:ext>
            </a:extLst>
          </p:cNvPr>
          <p:cNvSpPr txBox="1"/>
          <p:nvPr/>
        </p:nvSpPr>
        <p:spPr>
          <a:xfrm>
            <a:off x="7018511" y="5404220"/>
            <a:ext cx="41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Francisco Igual &amp; Ignacio Gómez</a:t>
            </a:r>
          </a:p>
        </p:txBody>
      </p:sp>
    </p:spTree>
    <p:extLst>
      <p:ext uri="{BB962C8B-B14F-4D97-AF65-F5344CB8AC3E}">
        <p14:creationId xmlns:p14="http://schemas.microsoft.com/office/powerpoint/2010/main" val="2116416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6000029A-ACA2-46C1-8D66-72F1FEE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ES" sz="3400">
                <a:solidFill>
                  <a:srgbClr val="FFFFFF"/>
                </a:solidFill>
              </a:rPr>
              <a:t>Las características de las redes neuronales y su influencia en el tiempo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DE88E73-4BCB-4A22-8DD0-5F78B5E56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46526" y="6309359"/>
            <a:ext cx="38989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EL TRABAJO, FASE 1: DISEÑO SOFTWARE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09782CE-8BB2-432D-81DD-A2715A3B9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65568" y="6309360"/>
            <a:ext cx="108823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C28814-4CF4-4949-B1CE-7C3D72DFFC01}" type="slidenum">
              <a:rPr lang="es-E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3D173CEF-76B7-43B7-A210-EE76BB4C9D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037304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10483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BC80AC3-9437-474E-B42F-46A4FBD6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sz="4100" dirty="0">
                <a:solidFill>
                  <a:srgbClr val="FFFFFF"/>
                </a:solidFill>
              </a:rPr>
              <a:t>Monitorización de los procesos ejecutables en los dispositivos para ver su influencia en el tiempo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28CBD7E-D23A-4299-9459-D29123B9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dirty="0">
                <a:solidFill>
                  <a:prstClr val="black">
                    <a:tint val="75000"/>
                  </a:prstClr>
                </a:solidFill>
              </a:rPr>
              <a:t>EL TRABAJO, FASE 1: DISEÑO SOFTWARE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5BB9CA-6E66-4D47-AD2A-E8042A51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C28814-4CF4-4949-B1CE-7C3D72DFFC01}" type="slidenum">
              <a:rPr lang="es-E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2D68E825-7319-4D77-888F-68B4D91E84A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5018985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753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998B9-D719-4AB6-8582-DF4219DD3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295" y="1202407"/>
            <a:ext cx="466825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Las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herramientas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utilizadas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2EEE8F11-3582-44B7-9869-F2D26D7DD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133221" cy="3548529"/>
          </a:xfrm>
          <a:custGeom>
            <a:avLst/>
            <a:gdLst>
              <a:gd name="connsiteX0" fmla="*/ 0 w 4133221"/>
              <a:gd name="connsiteY0" fmla="*/ 0 h 3548529"/>
              <a:gd name="connsiteX1" fmla="*/ 3798429 w 4133221"/>
              <a:gd name="connsiteY1" fmla="*/ 0 h 3548529"/>
              <a:gd name="connsiteX2" fmla="*/ 3850140 w 4133221"/>
              <a:gd name="connsiteY2" fmla="*/ 85119 h 3548529"/>
              <a:gd name="connsiteX3" fmla="*/ 4133221 w 4133221"/>
              <a:gd name="connsiteY3" fmla="*/ 1203093 h 3548529"/>
              <a:gd name="connsiteX4" fmla="*/ 1787785 w 4133221"/>
              <a:gd name="connsiteY4" fmla="*/ 3548529 h 3548529"/>
              <a:gd name="connsiteX5" fmla="*/ 129311 w 4133221"/>
              <a:gd name="connsiteY5" fmla="*/ 2861567 h 3548529"/>
              <a:gd name="connsiteX6" fmla="*/ 0 w 4133221"/>
              <a:gd name="connsiteY6" fmla="*/ 2719289 h 3548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33221" h="3548529">
                <a:moveTo>
                  <a:pt x="0" y="0"/>
                </a:moveTo>
                <a:lnTo>
                  <a:pt x="3798429" y="0"/>
                </a:lnTo>
                <a:lnTo>
                  <a:pt x="3850140" y="85119"/>
                </a:lnTo>
                <a:cubicBezTo>
                  <a:pt x="4030674" y="417451"/>
                  <a:pt x="4133221" y="798296"/>
                  <a:pt x="4133221" y="1203093"/>
                </a:cubicBezTo>
                <a:cubicBezTo>
                  <a:pt x="4133221" y="2498442"/>
                  <a:pt x="3083134" y="3548529"/>
                  <a:pt x="1787785" y="3548529"/>
                </a:cubicBezTo>
                <a:cubicBezTo>
                  <a:pt x="1140111" y="3548529"/>
                  <a:pt x="553752" y="3286007"/>
                  <a:pt x="129311" y="2861567"/>
                </a:cubicBezTo>
                <a:lnTo>
                  <a:pt x="0" y="2719289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BBF083-BBE0-49B5-8938-043269093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34232" y="6016117"/>
            <a:ext cx="548640" cy="548640"/>
          </a:xfrm>
          <a:prstGeom prst="ellipse">
            <a:avLst/>
          </a:prstGeom>
          <a:solidFill>
            <a:srgbClr val="6D5451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Aft>
                <a:spcPts val="600"/>
              </a:spcAft>
            </a:pPr>
            <a:fld id="{F6C28814-4CF4-4949-B1CE-7C3D72DFFC01}" type="slidenum">
              <a:rPr lang="en-US" sz="1500">
                <a:solidFill>
                  <a:srgbClr val="FFFFFF"/>
                </a:solidFill>
              </a:rPr>
              <a:pPr algn="ctr" defTabSz="914400">
                <a:spcAft>
                  <a:spcPts val="600"/>
                </a:spcAft>
              </a:pPr>
              <a:t>12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21" name="Freeform: Shape 15">
            <a:extLst>
              <a:ext uri="{FF2B5EF4-FFF2-40B4-BE49-F238E27FC236}">
                <a16:creationId xmlns:a16="http://schemas.microsoft.com/office/drawing/2014/main" id="{2141F1CC-6A53-4BCF-9127-AABB52E24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1" y="3842187"/>
            <a:ext cx="3321156" cy="3015812"/>
          </a:xfrm>
          <a:custGeom>
            <a:avLst/>
            <a:gdLst>
              <a:gd name="connsiteX0" fmla="*/ 1359768 w 3321156"/>
              <a:gd name="connsiteY0" fmla="*/ 0 h 3015812"/>
              <a:gd name="connsiteX1" fmla="*/ 3321156 w 3321156"/>
              <a:gd name="connsiteY1" fmla="*/ 1961388 h 3015812"/>
              <a:gd name="connsiteX2" fmla="*/ 3084427 w 3321156"/>
              <a:gd name="connsiteY2" fmla="*/ 2896302 h 3015812"/>
              <a:gd name="connsiteX3" fmla="*/ 3011823 w 3321156"/>
              <a:gd name="connsiteY3" fmla="*/ 3015812 h 3015812"/>
              <a:gd name="connsiteX4" fmla="*/ 0 w 3321156"/>
              <a:gd name="connsiteY4" fmla="*/ 3015812 h 3015812"/>
              <a:gd name="connsiteX5" fmla="*/ 0 w 3321156"/>
              <a:gd name="connsiteY5" fmla="*/ 549808 h 3015812"/>
              <a:gd name="connsiteX6" fmla="*/ 112143 w 3321156"/>
              <a:gd name="connsiteY6" fmla="*/ 447886 h 3015812"/>
              <a:gd name="connsiteX7" fmla="*/ 1359768 w 3321156"/>
              <a:gd name="connsiteY7" fmla="*/ 0 h 3015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21156" h="3015812">
                <a:moveTo>
                  <a:pt x="1359768" y="0"/>
                </a:moveTo>
                <a:cubicBezTo>
                  <a:pt x="2443013" y="0"/>
                  <a:pt x="3321156" y="878143"/>
                  <a:pt x="3321156" y="1961388"/>
                </a:cubicBezTo>
                <a:cubicBezTo>
                  <a:pt x="3321156" y="2299902"/>
                  <a:pt x="3235400" y="2618387"/>
                  <a:pt x="3084427" y="2896302"/>
                </a:cubicBezTo>
                <a:lnTo>
                  <a:pt x="3011823" y="3015812"/>
                </a:lnTo>
                <a:lnTo>
                  <a:pt x="0" y="3015812"/>
                </a:lnTo>
                <a:lnTo>
                  <a:pt x="0" y="549808"/>
                </a:lnTo>
                <a:lnTo>
                  <a:pt x="112143" y="447886"/>
                </a:lnTo>
                <a:cubicBezTo>
                  <a:pt x="451187" y="168082"/>
                  <a:pt x="885848" y="0"/>
                  <a:pt x="1359768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Oval 17">
            <a:extLst>
              <a:ext uri="{FF2B5EF4-FFF2-40B4-BE49-F238E27FC236}">
                <a16:creationId xmlns:a16="http://schemas.microsoft.com/office/drawing/2014/main" id="{561B2B49-7142-4CA8-A929-4671548E6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94530" y="2496668"/>
            <a:ext cx="3118104" cy="311810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2" descr="Image result for logo tensorflow">
            <a:extLst>
              <a:ext uri="{FF2B5EF4-FFF2-40B4-BE49-F238E27FC236}">
                <a16:creationId xmlns:a16="http://schemas.microsoft.com/office/drawing/2014/main" id="{7B5D557A-93AD-44BE-9269-9A7E7279B5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 bwMode="auto">
          <a:xfrm>
            <a:off x="3559122" y="2661260"/>
            <a:ext cx="2788920" cy="2788920"/>
          </a:xfrm>
          <a:custGeom>
            <a:avLst/>
            <a:gdLst>
              <a:gd name="connsiteX0" fmla="*/ 1440180 w 2880360"/>
              <a:gd name="connsiteY0" fmla="*/ 0 h 2880360"/>
              <a:gd name="connsiteX1" fmla="*/ 2880360 w 2880360"/>
              <a:gd name="connsiteY1" fmla="*/ 1440180 h 2880360"/>
              <a:gd name="connsiteX2" fmla="*/ 1440180 w 2880360"/>
              <a:gd name="connsiteY2" fmla="*/ 2880360 h 2880360"/>
              <a:gd name="connsiteX3" fmla="*/ 0 w 2880360"/>
              <a:gd name="connsiteY3" fmla="*/ 1440180 h 2880360"/>
              <a:gd name="connsiteX4" fmla="*/ 1440180 w 2880360"/>
              <a:gd name="connsiteY4" fmla="*/ 0 h 2880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0360" h="2880360">
                <a:moveTo>
                  <a:pt x="1440180" y="0"/>
                </a:moveTo>
                <a:cubicBezTo>
                  <a:pt x="2235569" y="0"/>
                  <a:pt x="2880360" y="644791"/>
                  <a:pt x="2880360" y="1440180"/>
                </a:cubicBezTo>
                <a:cubicBezTo>
                  <a:pt x="2880360" y="2235569"/>
                  <a:pt x="2235569" y="2880360"/>
                  <a:pt x="1440180" y="2880360"/>
                </a:cubicBezTo>
                <a:cubicBezTo>
                  <a:pt x="644791" y="2880360"/>
                  <a:pt x="0" y="2235569"/>
                  <a:pt x="0" y="1440180"/>
                </a:cubicBezTo>
                <a:cubicBezTo>
                  <a:pt x="0" y="644791"/>
                  <a:pt x="644791" y="0"/>
                  <a:pt x="14401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python logo">
            <a:extLst>
              <a:ext uri="{FF2B5EF4-FFF2-40B4-BE49-F238E27FC236}">
                <a16:creationId xmlns:a16="http://schemas.microsoft.com/office/drawing/2014/main" id="{B2F338F6-EB08-4C64-A0C5-DAF526B9D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r="5026" b="4"/>
          <a:stretch/>
        </p:blipFill>
        <p:spPr bwMode="auto">
          <a:xfrm>
            <a:off x="20" y="10"/>
            <a:ext cx="3967953" cy="3383270"/>
          </a:xfrm>
          <a:custGeom>
            <a:avLst/>
            <a:gdLst>
              <a:gd name="connsiteX0" fmla="*/ 0 w 3967973"/>
              <a:gd name="connsiteY0" fmla="*/ 0 h 3383280"/>
              <a:gd name="connsiteX1" fmla="*/ 3605273 w 3967973"/>
              <a:gd name="connsiteY1" fmla="*/ 0 h 3383280"/>
              <a:gd name="connsiteX2" fmla="*/ 3704836 w 3967973"/>
              <a:gd name="connsiteY2" fmla="*/ 163887 h 3383280"/>
              <a:gd name="connsiteX3" fmla="*/ 3967973 w 3967973"/>
              <a:gd name="connsiteY3" fmla="*/ 1203093 h 3383280"/>
              <a:gd name="connsiteX4" fmla="*/ 1787786 w 3967973"/>
              <a:gd name="connsiteY4" fmla="*/ 3383280 h 3383280"/>
              <a:gd name="connsiteX5" fmla="*/ 105448 w 3967973"/>
              <a:gd name="connsiteY5" fmla="*/ 2589894 h 3383280"/>
              <a:gd name="connsiteX6" fmla="*/ 0 w 3967973"/>
              <a:gd name="connsiteY6" fmla="*/ 2448881 h 3383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67973" h="3383280">
                <a:moveTo>
                  <a:pt x="0" y="0"/>
                </a:moveTo>
                <a:lnTo>
                  <a:pt x="3605273" y="0"/>
                </a:lnTo>
                <a:lnTo>
                  <a:pt x="3704836" y="163887"/>
                </a:lnTo>
                <a:cubicBezTo>
                  <a:pt x="3872651" y="472804"/>
                  <a:pt x="3967973" y="826817"/>
                  <a:pt x="3967973" y="1203093"/>
                </a:cubicBezTo>
                <a:cubicBezTo>
                  <a:pt x="3967973" y="2407177"/>
                  <a:pt x="2991870" y="3383280"/>
                  <a:pt x="1787786" y="3383280"/>
                </a:cubicBezTo>
                <a:cubicBezTo>
                  <a:pt x="1110489" y="3383280"/>
                  <a:pt x="505326" y="3074435"/>
                  <a:pt x="105448" y="2589894"/>
                </a:cubicBezTo>
                <a:lnTo>
                  <a:pt x="0" y="244888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keras logo">
            <a:extLst>
              <a:ext uri="{FF2B5EF4-FFF2-40B4-BE49-F238E27FC236}">
                <a16:creationId xmlns:a16="http://schemas.microsoft.com/office/drawing/2014/main" id="{A2F1CEB6-0FA6-4706-9AD7-8CD2946F8A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34" r="4" b="4915"/>
          <a:stretch/>
        </p:blipFill>
        <p:spPr bwMode="auto">
          <a:xfrm>
            <a:off x="4825" y="4007260"/>
            <a:ext cx="3155071" cy="2850749"/>
          </a:xfrm>
          <a:custGeom>
            <a:avLst/>
            <a:gdLst>
              <a:gd name="connsiteX0" fmla="*/ 1358746 w 3155071"/>
              <a:gd name="connsiteY0" fmla="*/ 0 h 2850749"/>
              <a:gd name="connsiteX1" fmla="*/ 3155071 w 3155071"/>
              <a:gd name="connsiteY1" fmla="*/ 1796325 h 2850749"/>
              <a:gd name="connsiteX2" fmla="*/ 2848287 w 3155071"/>
              <a:gd name="connsiteY2" fmla="*/ 2800668 h 2850749"/>
              <a:gd name="connsiteX3" fmla="*/ 2810837 w 3155071"/>
              <a:gd name="connsiteY3" fmla="*/ 2850749 h 2850749"/>
              <a:gd name="connsiteX4" fmla="*/ 0 w 3155071"/>
              <a:gd name="connsiteY4" fmla="*/ 2850749 h 2850749"/>
              <a:gd name="connsiteX5" fmla="*/ 0 w 3155071"/>
              <a:gd name="connsiteY5" fmla="*/ 623564 h 2850749"/>
              <a:gd name="connsiteX6" fmla="*/ 88552 w 3155071"/>
              <a:gd name="connsiteY6" fmla="*/ 526132 h 2850749"/>
              <a:gd name="connsiteX7" fmla="*/ 1358746 w 3155071"/>
              <a:gd name="connsiteY7" fmla="*/ 0 h 2850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55071" h="2850749">
                <a:moveTo>
                  <a:pt x="1358746" y="0"/>
                </a:moveTo>
                <a:cubicBezTo>
                  <a:pt x="2350829" y="0"/>
                  <a:pt x="3155071" y="804242"/>
                  <a:pt x="3155071" y="1796325"/>
                </a:cubicBezTo>
                <a:cubicBezTo>
                  <a:pt x="3155071" y="2168356"/>
                  <a:pt x="3041975" y="2513972"/>
                  <a:pt x="2848287" y="2800668"/>
                </a:cubicBezTo>
                <a:lnTo>
                  <a:pt x="2810837" y="2850749"/>
                </a:lnTo>
                <a:lnTo>
                  <a:pt x="0" y="2850749"/>
                </a:lnTo>
                <a:lnTo>
                  <a:pt x="0" y="623564"/>
                </a:lnTo>
                <a:lnTo>
                  <a:pt x="88552" y="526132"/>
                </a:lnTo>
                <a:cubicBezTo>
                  <a:pt x="413623" y="201061"/>
                  <a:pt x="862705" y="0"/>
                  <a:pt x="135874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1CED9E0-87D7-4634-AA99-5159A5F6748B}"/>
              </a:ext>
            </a:extLst>
          </p:cNvPr>
          <p:cNvSpPr txBox="1"/>
          <p:nvPr/>
        </p:nvSpPr>
        <p:spPr>
          <a:xfrm>
            <a:off x="6940296" y="2871982"/>
            <a:ext cx="4668256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Ejecutar</a:t>
            </a:r>
            <a:r>
              <a:rPr lang="en-US" sz="2200" dirty="0"/>
              <a:t> </a:t>
            </a:r>
            <a:r>
              <a:rPr lang="en-US" sz="2200" dirty="0" err="1"/>
              <a:t>sobre</a:t>
            </a:r>
            <a:r>
              <a:rPr lang="en-US" sz="2200" dirty="0"/>
              <a:t> GPUs con </a:t>
            </a:r>
            <a:r>
              <a:rPr lang="en-US" sz="2200" dirty="0" err="1"/>
              <a:t>Tensorflow</a:t>
            </a:r>
            <a:endParaRPr lang="en-US" sz="2200" dirty="0"/>
          </a:p>
          <a:p>
            <a:pPr marL="57150" defTabSz="914400">
              <a:lnSpc>
                <a:spcPct val="90000"/>
              </a:lnSpc>
              <a:spcAft>
                <a:spcPts val="600"/>
              </a:spcAft>
            </a:pP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Monitorizar</a:t>
            </a:r>
            <a:r>
              <a:rPr lang="en-US" sz="2200" dirty="0"/>
              <a:t> los </a:t>
            </a:r>
            <a:r>
              <a:rPr lang="en-US" sz="2200" dirty="0" err="1"/>
              <a:t>recursos</a:t>
            </a:r>
            <a:r>
              <a:rPr lang="en-US" sz="2200" dirty="0"/>
              <a:t> de CPU y Memoria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 </a:t>
            </a:r>
            <a:r>
              <a:rPr lang="en-US" sz="2200" dirty="0" err="1"/>
              <a:t>Visualizaciones</a:t>
            </a:r>
            <a:r>
              <a:rPr lang="en-US" sz="2200" dirty="0"/>
              <a:t> de </a:t>
            </a:r>
            <a:r>
              <a:rPr lang="en-US" sz="2200" dirty="0" err="1"/>
              <a:t>grafos</a:t>
            </a:r>
            <a:r>
              <a:rPr lang="en-US" sz="2200" dirty="0"/>
              <a:t> con </a:t>
            </a:r>
            <a:r>
              <a:rPr lang="en-US" sz="2200" dirty="0" err="1"/>
              <a:t>Tensorboard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Trazas</a:t>
            </a:r>
            <a:r>
              <a:rPr lang="en-US" sz="2200" dirty="0"/>
              <a:t> de </a:t>
            </a:r>
            <a:r>
              <a:rPr lang="en-US" sz="2200" dirty="0" err="1"/>
              <a:t>ejecución</a:t>
            </a:r>
            <a:r>
              <a:rPr lang="en-US" sz="2200" dirty="0"/>
              <a:t> con Google tracing</a:t>
            </a:r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Procesamiento</a:t>
            </a:r>
            <a:r>
              <a:rPr lang="en-US" sz="2200" dirty="0"/>
              <a:t> </a:t>
            </a:r>
            <a:r>
              <a:rPr lang="en-US" sz="2200" dirty="0" err="1"/>
              <a:t>distribuido</a:t>
            </a:r>
            <a:r>
              <a:rPr lang="en-US" sz="2200" dirty="0"/>
              <a:t> con </a:t>
            </a:r>
            <a:r>
              <a:rPr lang="en-US" sz="2200" dirty="0" err="1"/>
              <a:t>Keras</a:t>
            </a: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85750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167B9A3-9E2D-4B43-AC7C-9F0D13F8D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1871" y="6199632"/>
            <a:ext cx="46682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s-ES" sz="1100" kern="1200" dirty="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EL TRABAJO, FASE 1: DISEÑO SOFTWARE</a:t>
            </a:r>
            <a:endParaRPr lang="en-US" sz="1100" kern="1200" dirty="0">
              <a:solidFill>
                <a:schemeClr val="tx1">
                  <a:alpha val="80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0122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CDEF16D-47F1-4E6E-8C9D-81AED1FA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FASE 2: TAREAS DESARROLLADAS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88CC94B-3FE6-4E68-937B-BCD186335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4278" y="1645723"/>
            <a:ext cx="9144000" cy="4200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solidFill>
                  <a:srgbClr val="F2B79B"/>
                </a:solidFill>
              </a:rPr>
              <a:t> GENERAR REDES NEURONALES</a:t>
            </a:r>
          </a:p>
        </p:txBody>
      </p:sp>
      <p:cxnSp>
        <p:nvCxnSpPr>
          <p:cNvPr id="18" name="Straight Connector 1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>
            <a:extLst>
              <a:ext uri="{FF2B5EF4-FFF2-40B4-BE49-F238E27FC236}">
                <a16:creationId xmlns:a16="http://schemas.microsoft.com/office/drawing/2014/main" id="{8B6C81A9-97BB-4700-920F-ED9F85575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51" y="1620250"/>
            <a:ext cx="3042303" cy="4902181"/>
          </a:xfrm>
          <a:prstGeom prst="rect">
            <a:avLst/>
          </a:prstGeom>
        </p:spPr>
      </p:pic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865C341C-56B9-486C-8141-924F282F3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410" y="1645723"/>
            <a:ext cx="3367938" cy="4898819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7FD54AF-D81D-489B-92F4-ABA47E9A77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22430"/>
            <a:ext cx="41148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s-ES" kern="1200">
                <a:solidFill>
                  <a:srgbClr val="898989"/>
                </a:solidFill>
                <a:latin typeface="+mn-lt"/>
                <a:ea typeface="+mn-ea"/>
                <a:cs typeface="+mn-cs"/>
              </a:rPr>
              <a:t>EL TRABAJO, FASE 2: TAREAS DESARROLLADAS</a:t>
            </a:r>
            <a:endParaRPr lang="en-US" kern="1200">
              <a:solidFill>
                <a:srgbClr val="89898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791624-BED4-43C2-82DB-A74699A3B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3343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C28814-4CF4-4949-B1CE-7C3D72DFFC01}" type="slidenum">
              <a:rPr lang="en-US">
                <a:solidFill>
                  <a:srgbClr val="898989"/>
                </a:solidFill>
              </a:rPr>
              <a:pPr defTabSz="914400"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7EFA98E-C543-4400-B6A6-C56C4B376F95}"/>
              </a:ext>
            </a:extLst>
          </p:cNvPr>
          <p:cNvSpPr txBox="1"/>
          <p:nvPr/>
        </p:nvSpPr>
        <p:spPr>
          <a:xfrm>
            <a:off x="3576408" y="2596836"/>
            <a:ext cx="2053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Modelos de red </a:t>
            </a:r>
            <a:r>
              <a:rPr lang="es-ES" dirty="0" err="1"/>
              <a:t>fully</a:t>
            </a:r>
            <a:r>
              <a:rPr lang="es-ES" dirty="0"/>
              <a:t> </a:t>
            </a:r>
            <a:r>
              <a:rPr lang="es-ES" dirty="0" err="1"/>
              <a:t>connected</a:t>
            </a:r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C8ECDE8-DA4C-4FD8-BC97-316472EEA271}"/>
              </a:ext>
            </a:extLst>
          </p:cNvPr>
          <p:cNvSpPr txBox="1"/>
          <p:nvPr/>
        </p:nvSpPr>
        <p:spPr>
          <a:xfrm>
            <a:off x="6352683" y="5335708"/>
            <a:ext cx="1652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Modelo de red convolucional</a:t>
            </a:r>
          </a:p>
        </p:txBody>
      </p:sp>
    </p:spTree>
    <p:extLst>
      <p:ext uri="{BB962C8B-B14F-4D97-AF65-F5344CB8AC3E}">
        <p14:creationId xmlns:p14="http://schemas.microsoft.com/office/powerpoint/2010/main" val="1126061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05C5F29-7ADF-421B-B5A3-64CD77B9A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0308" y="1221206"/>
            <a:ext cx="8971381" cy="4349902"/>
          </a:xfrm>
          <a:prstGeom prst="rect">
            <a:avLst/>
          </a:prstGeom>
        </p:spPr>
      </p:pic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89731CD3-46B3-4631-8543-0B4E00E40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EL TRABAJO, FASE 2: TAREAS DESARROLLADAS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F9B0110-3C22-49FE-A7F6-77FCB72BC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14</a:t>
            </a:fld>
            <a:endParaRPr lang="es-ES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6564D47-349A-416E-A700-F71C219EF886}"/>
              </a:ext>
            </a:extLst>
          </p:cNvPr>
          <p:cNvSpPr/>
          <p:nvPr/>
        </p:nvSpPr>
        <p:spPr>
          <a:xfrm>
            <a:off x="1156489" y="419955"/>
            <a:ext cx="98790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/>
              <a:t>MONITORIZAR LOS PROCESOS DE ENTRENAMIENTO E INFERENCIA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877DA13-80CE-4B53-BB2D-70842DD00122}"/>
              </a:ext>
            </a:extLst>
          </p:cNvPr>
          <p:cNvSpPr txBox="1"/>
          <p:nvPr/>
        </p:nvSpPr>
        <p:spPr>
          <a:xfrm>
            <a:off x="2928684" y="5603950"/>
            <a:ext cx="633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Influencia de las operaciones en la memoria de los dispositivos</a:t>
            </a:r>
          </a:p>
        </p:txBody>
      </p:sp>
    </p:spTree>
    <p:extLst>
      <p:ext uri="{BB962C8B-B14F-4D97-AF65-F5344CB8AC3E}">
        <p14:creationId xmlns:p14="http://schemas.microsoft.com/office/powerpoint/2010/main" val="408173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087C245-B67E-484F-8C54-ADB6DAB5EE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741" y="1125536"/>
            <a:ext cx="9246510" cy="4514637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A37C498-79CF-4C4E-9943-AA05DD118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EL TRABAJO, FASE 2: TAREAS DESARROLLADAS</a:t>
            </a:r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D4C82F-AC76-4D8A-BA16-2661D884F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15</a:t>
            </a:fld>
            <a:endParaRPr lang="es-ES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95A4085-0FF9-4011-94A8-93DA49A8A61C}"/>
              </a:ext>
            </a:extLst>
          </p:cNvPr>
          <p:cNvSpPr txBox="1"/>
          <p:nvPr/>
        </p:nvSpPr>
        <p:spPr>
          <a:xfrm>
            <a:off x="2928686" y="5086175"/>
            <a:ext cx="6334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Requerimientos 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2BE8D5F-A6E8-4AEB-A180-82F52296DF82}"/>
              </a:ext>
            </a:extLst>
          </p:cNvPr>
          <p:cNvSpPr/>
          <p:nvPr/>
        </p:nvSpPr>
        <p:spPr>
          <a:xfrm>
            <a:off x="1156489" y="419955"/>
            <a:ext cx="987901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2800" dirty="0"/>
              <a:t>IDENTIFICAR LA IMPLICACIÓN DE LAS OPERACIONES EN EL TIEMPO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04704F4-81F2-4748-8D24-0EF15B834615}"/>
              </a:ext>
            </a:extLst>
          </p:cNvPr>
          <p:cNvSpPr txBox="1"/>
          <p:nvPr/>
        </p:nvSpPr>
        <p:spPr>
          <a:xfrm>
            <a:off x="3368838" y="5673448"/>
            <a:ext cx="545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Requerimientos de procesado de las operaciones</a:t>
            </a:r>
          </a:p>
        </p:txBody>
      </p:sp>
    </p:spTree>
    <p:extLst>
      <p:ext uri="{BB962C8B-B14F-4D97-AF65-F5344CB8AC3E}">
        <p14:creationId xmlns:p14="http://schemas.microsoft.com/office/powerpoint/2010/main" val="41502414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FB51422-294A-4CDA-BACA-70A81AE996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2877" y="1397517"/>
            <a:ext cx="9706242" cy="473423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C9B30ACF-4420-4ABE-B618-C92ACA6981FC}"/>
              </a:ext>
            </a:extLst>
          </p:cNvPr>
          <p:cNvSpPr txBox="1"/>
          <p:nvPr/>
        </p:nvSpPr>
        <p:spPr>
          <a:xfrm>
            <a:off x="1071237" y="443410"/>
            <a:ext cx="100495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Perfilar cada una de las operaciones realizadas en los procesos y su implicación en el tiempo</a:t>
            </a:r>
          </a:p>
        </p:txBody>
      </p:sp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id="{CD0053B1-C8EE-4E13-BDFE-2EA73019D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EL TRABAJO, FASE 2: TAREAS DESARROLLADAS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1553082-8E49-4664-97BD-62778E9D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3873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B0A3D16-7D79-4681-B8E0-578878205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 sz="3100" dirty="0">
                <a:solidFill>
                  <a:srgbClr val="FFFFFF"/>
                </a:solidFill>
              </a:rPr>
              <a:t>FASE 3: EXPERIMENTOS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3CFDF08-589F-4AC8-A572-868B7B83D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0305" y="6356350"/>
            <a:ext cx="4114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s-ES">
                <a:solidFill>
                  <a:prstClr val="black">
                    <a:tint val="75000"/>
                  </a:prstClr>
                </a:solidFill>
              </a:rPr>
              <a:t>EL TRABAJO, FASE 3: EXPERIMENTOS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3C43C1C-44D4-4181-9AC7-E2D984E38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C28814-4CF4-4949-B1CE-7C3D72DFFC01}" type="slidenum">
              <a:rPr lang="es-E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17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E92EA069-B04E-43A0-A338-8E485A4F09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44983748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70408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E69EBBE-B36F-4846-A677-0CAECB000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El Hardware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E33D33D5-FE7C-4169-AD52-CDC27DBD24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4213" y="1862138"/>
            <a:ext cx="10821988" cy="1479550"/>
          </a:xfrm>
          <a:prstGeom prst="rect">
            <a:avLst/>
          </a:prstGeom>
        </p:spPr>
      </p:pic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4B29D956-997A-48DA-AB5E-4E322AB7C44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4213" y="3424238"/>
            <a:ext cx="10821988" cy="2455863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FE5C8F9-9267-4D2C-B998-9EDB85CC6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EL TRABAJO, FASE 3: EXPERIMENTOS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DE1364-9183-46EE-ABF1-978A82C13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3245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5037C0-A829-4E48-8671-319FF740A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599" y="122314"/>
            <a:ext cx="9974802" cy="851116"/>
          </a:xfrm>
        </p:spPr>
        <p:txBody>
          <a:bodyPr>
            <a:noAutofit/>
          </a:bodyPr>
          <a:lstStyle/>
          <a:p>
            <a:pPr algn="ctr"/>
            <a:r>
              <a:rPr lang="es-ES" sz="2800" dirty="0"/>
              <a:t>El tamaño del lote de entrenamiento y la memoria del dispositivo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C8A27F-7AC7-4BB0-9FD0-1215A25095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0864" y="1322772"/>
            <a:ext cx="5755237" cy="498735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D86811D-D143-4B91-A5BA-B475EFE90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314" y="1322773"/>
            <a:ext cx="5755237" cy="498735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A2875C4D-EF98-4128-9738-9B47317FA45A}"/>
              </a:ext>
            </a:extLst>
          </p:cNvPr>
          <p:cNvSpPr txBox="1"/>
          <p:nvPr/>
        </p:nvSpPr>
        <p:spPr>
          <a:xfrm>
            <a:off x="2979938" y="851116"/>
            <a:ext cx="6072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Comportamiento de los dos tipos de modelos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7C46213-2124-44DF-A53E-DCE1A93BA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EL TRABAJO, FASE 3: EXPERIMENTOS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1B047BF-AE3C-4D31-8A7C-1E3AED92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483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9DAEC8-82E6-43BA-A6E4-A4BBA1D58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INDEX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CDBD363-2EB6-4D94-8294-E3A73C3AD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C28814-4CF4-4949-B1CE-7C3D72DFFC01}" type="slidenum">
              <a:rPr lang="es-E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551A1BAE-D42B-4AF4-BA5A-54A4030D8B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872247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18717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EB8323-6EB0-4F93-A040-B4FBB2CA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6684" y="3466761"/>
            <a:ext cx="7080681" cy="361194"/>
          </a:xfrm>
        </p:spPr>
        <p:txBody>
          <a:bodyPr>
            <a:noAutofit/>
          </a:bodyPr>
          <a:lstStyle/>
          <a:p>
            <a:pPr algn="ctr"/>
            <a:r>
              <a:rPr lang="es-ES" sz="2800" dirty="0">
                <a:latin typeface="+mn-lt"/>
              </a:rPr>
              <a:t>Lote de 100 muestras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C94EC38-22F8-42EB-956E-DAFA42DF4C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847"/>
          <a:stretch/>
        </p:blipFill>
        <p:spPr>
          <a:xfrm>
            <a:off x="313899" y="1278950"/>
            <a:ext cx="11699725" cy="210679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1BE7BE7-EEA8-4E54-A458-BA1604BC43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92"/>
          <a:stretch/>
        </p:blipFill>
        <p:spPr>
          <a:xfrm>
            <a:off x="266324" y="4283478"/>
            <a:ext cx="11747300" cy="179621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3346712-EB40-4101-8742-862E40BE4A7A}"/>
              </a:ext>
            </a:extLst>
          </p:cNvPr>
          <p:cNvSpPr txBox="1"/>
          <p:nvPr/>
        </p:nvSpPr>
        <p:spPr>
          <a:xfrm>
            <a:off x="7927759" y="6079688"/>
            <a:ext cx="4678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dirty="0"/>
              <a:t>Lote de 1000 muestras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C1A04D-11A0-4972-9CD8-808C3CAF2C0B}"/>
              </a:ext>
            </a:extLst>
          </p:cNvPr>
          <p:cNvSpPr txBox="1"/>
          <p:nvPr/>
        </p:nvSpPr>
        <p:spPr>
          <a:xfrm>
            <a:off x="313899" y="150920"/>
            <a:ext cx="116997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dirty="0"/>
              <a:t>OPERACIONES REALIZADAS EN UN LOTE Y LA IMPLICACIÓN DE LAS OPERACIONES EN EL TIEMPO 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382DE13-86CA-4BCB-9CA3-27994BC04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EL TRABAJO, FASE 3: EXPERIMENTOS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320F23FE-69C7-401C-93EC-F81828F09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42489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505EAF-0187-4358-BD67-895A9FA01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</a:t>
            </a: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hiperparámetros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modificados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</a:t>
            </a:r>
            <a:r>
              <a:rPr lang="en-US" sz="27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los </a:t>
            </a:r>
            <a:r>
              <a:rPr lang="en-US" sz="27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perceptrones</a:t>
            </a:r>
            <a:endParaRPr lang="en-US" sz="27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E0DA782D-DE1F-4794-ABBF-EEDB4B159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578" y="3705187"/>
            <a:ext cx="3828197" cy="2427333"/>
          </a:xfrm>
        </p:spPr>
        <p:txBody>
          <a:bodyPr>
            <a:noAutofit/>
          </a:bodyPr>
          <a:lstStyle/>
          <a:p>
            <a:r>
              <a:rPr lang="en-US" sz="3200" dirty="0" err="1"/>
              <a:t>Número</a:t>
            </a:r>
            <a:r>
              <a:rPr lang="en-US" sz="3200" dirty="0"/>
              <a:t> de </a:t>
            </a:r>
            <a:r>
              <a:rPr lang="en-US" sz="3200" dirty="0" err="1"/>
              <a:t>capas</a:t>
            </a:r>
            <a:endParaRPr lang="en-US" sz="3200" dirty="0"/>
          </a:p>
          <a:p>
            <a:endParaRPr lang="en-US" sz="3200" dirty="0"/>
          </a:p>
          <a:p>
            <a:r>
              <a:rPr lang="en-US" sz="3200" dirty="0" err="1"/>
              <a:t>Neuronas</a:t>
            </a:r>
            <a:r>
              <a:rPr lang="en-US" sz="3200" dirty="0"/>
              <a:t> por </a:t>
            </a:r>
            <a:r>
              <a:rPr lang="en-US" sz="3200" dirty="0" err="1"/>
              <a:t>capa</a:t>
            </a:r>
            <a:endParaRPr lang="en-US" sz="3200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20FF1E3-D823-4E12-A5ED-B8BB706E1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763" y="1345937"/>
            <a:ext cx="7860614" cy="4166125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F61B153-4AE3-4FF0-9FF1-481DA5F4C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62102" y="6356350"/>
            <a:ext cx="5459798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s-ES">
                <a:solidFill>
                  <a:prstClr val="black">
                    <a:tint val="75000"/>
                  </a:prstClr>
                </a:solidFill>
              </a:rPr>
              <a:t>EL TRABAJO, FASE 3: EXPERIMENTOS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E24C7D9-4E1B-4F67-9114-A610A730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25100" y="6356350"/>
            <a:ext cx="10287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C28814-4CF4-4949-B1CE-7C3D72DFFC01}" type="slidenum">
              <a:rPr lang="es-E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21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2119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59547DF-7A37-4D24-9ECE-5DE47CC0E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Evaluación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del </a:t>
            </a:r>
            <a:r>
              <a:rPr lang="en-US" sz="41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entrenamiento</a:t>
            </a:r>
            <a:r>
              <a:rPr lang="en-US" sz="4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: CPU vs GPU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840E2BB-F34F-4DA3-8514-77F5B0633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580060"/>
            <a:ext cx="6553545" cy="5705822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DD99D1D-BA8E-4028-BF82-D7BEC21F3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s-E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EL TRABAJO, FASE 3: EXPERIMENTOS</a:t>
            </a:r>
            <a:endParaRPr lang="en-US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505575-E580-4EED-A9CE-536B5947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C28814-4CF4-4949-B1CE-7C3D72DFFC01}" type="slidenum">
              <a:rPr lang="en-US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A40966A-43FE-4DC6-9F90-A8B3CAE0F99F}"/>
              </a:ext>
            </a:extLst>
          </p:cNvPr>
          <p:cNvSpPr txBox="1"/>
          <p:nvPr/>
        </p:nvSpPr>
        <p:spPr>
          <a:xfrm>
            <a:off x="882316" y="4395537"/>
            <a:ext cx="328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PUNTO DE TRADEOFF</a:t>
            </a:r>
          </a:p>
          <a:p>
            <a:endParaRPr lang="es-ES" dirty="0"/>
          </a:p>
          <a:p>
            <a:r>
              <a:rPr lang="es-ES" dirty="0"/>
              <a:t>Influencia de la anchura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1349FE-8DFF-4166-89F5-E82EAE862A89}"/>
              </a:ext>
            </a:extLst>
          </p:cNvPr>
          <p:cNvSpPr txBox="1"/>
          <p:nvPr/>
        </p:nvSpPr>
        <p:spPr>
          <a:xfrm>
            <a:off x="5246702" y="1118587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secs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5980525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7D4824-7362-413C-9288-C097C7D19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CPU vs GPU (2)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FD745E43-733A-41E1-8C45-35656D30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580060"/>
            <a:ext cx="6553545" cy="5705822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83AF844-3905-453A-8528-EFB45C3C5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s-E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EL TRABAJO, FASE 3: EXPERIMENTOS</a:t>
            </a:r>
            <a:endParaRPr lang="en-US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1B3E70D-2F02-40CA-8577-C69F6FA08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C28814-4CF4-4949-B1CE-7C3D72DFFC01}" type="slidenum">
              <a:rPr lang="en-US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4D82DD1-1957-4E8C-A080-18FB06C2FBF1}"/>
              </a:ext>
            </a:extLst>
          </p:cNvPr>
          <p:cNvSpPr txBox="1"/>
          <p:nvPr/>
        </p:nvSpPr>
        <p:spPr>
          <a:xfrm>
            <a:off x="882316" y="4395537"/>
            <a:ext cx="328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PUNTO DE TRADEOFF</a:t>
            </a:r>
          </a:p>
          <a:p>
            <a:endParaRPr lang="es-ES" dirty="0"/>
          </a:p>
          <a:p>
            <a:r>
              <a:rPr lang="es-ES" dirty="0"/>
              <a:t>La influencia de las redes anchas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2A46C30-D223-4C2A-A241-BC4C83A1D364}"/>
              </a:ext>
            </a:extLst>
          </p:cNvPr>
          <p:cNvSpPr txBox="1"/>
          <p:nvPr/>
        </p:nvSpPr>
        <p:spPr>
          <a:xfrm>
            <a:off x="5246702" y="1118587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secs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927614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9F88ADB-4A92-461D-8232-7F4494248F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¿Anchura o profundidad?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DDEA5103-104A-4F78-85CD-CBF1E8F60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580060"/>
            <a:ext cx="6553545" cy="5705822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A42F085-9855-4DC0-ABEA-3D5DBE61F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s-E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EL TRABAJO, FASE 3: EXPERIMENTOS</a:t>
            </a:r>
            <a:endParaRPr lang="en-US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0F44D55-94F6-4B54-B4B2-FA8C26A38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C28814-4CF4-4949-B1CE-7C3D72DFFC01}" type="slidenum">
              <a:rPr lang="en-US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DF7317B-26BF-436D-929E-697D228B2D2B}"/>
              </a:ext>
            </a:extLst>
          </p:cNvPr>
          <p:cNvSpPr txBox="1"/>
          <p:nvPr/>
        </p:nvSpPr>
        <p:spPr>
          <a:xfrm>
            <a:off x="882316" y="4395537"/>
            <a:ext cx="32886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LAS REDES MUY ANCHAS CON MENOR NÚMERO DE PESOS QUE UNA PROFUNDA SON MÁS LENTAS DE ENTRENAR </a:t>
            </a:r>
          </a:p>
          <a:p>
            <a:endParaRPr lang="es-ES" dirty="0"/>
          </a:p>
          <a:p>
            <a:pPr algn="r"/>
            <a:r>
              <a:rPr lang="es-ES" dirty="0"/>
              <a:t>- GTX 1080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C9B032F-6D43-4FAA-9228-00388EE44A4C}"/>
              </a:ext>
            </a:extLst>
          </p:cNvPr>
          <p:cNvSpPr txBox="1"/>
          <p:nvPr/>
        </p:nvSpPr>
        <p:spPr>
          <a:xfrm>
            <a:off x="5255579" y="1376039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secs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8246596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E7AD0B8-154A-4115-944E-DB600FEE7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CPU vs GPU (3)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63EA089-8F78-4DB1-871D-D686F2509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619808"/>
            <a:ext cx="6553545" cy="5626326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165447D-EF9F-4502-A4B4-5F754CBC4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s-E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EL TRABAJO, FASE 3: EXPERIMENTOS</a:t>
            </a:r>
            <a:endParaRPr lang="en-US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62042BD-D6CB-4188-B932-C0E442FD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C28814-4CF4-4949-B1CE-7C3D72DFFC01}" type="slidenum">
              <a:rPr lang="en-US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0FF5603-6972-44D7-B764-6B5C9470756E}"/>
              </a:ext>
            </a:extLst>
          </p:cNvPr>
          <p:cNvSpPr txBox="1"/>
          <p:nvPr/>
        </p:nvSpPr>
        <p:spPr>
          <a:xfrm>
            <a:off x="882316" y="4395537"/>
            <a:ext cx="328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EN EL MODELO CONVOLUCIONAL CON ~4M DE PESOS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C54B0F0-AB98-4FA1-B279-858F5D9C2FF0}"/>
              </a:ext>
            </a:extLst>
          </p:cNvPr>
          <p:cNvSpPr txBox="1"/>
          <p:nvPr/>
        </p:nvSpPr>
        <p:spPr>
          <a:xfrm>
            <a:off x="11034202" y="5868860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secs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311120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C892798-ED20-4666-8D30-981585984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Entrenamiento</a:t>
            </a: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distribuido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>
            <a:extLst>
              <a:ext uri="{FF2B5EF4-FFF2-40B4-BE49-F238E27FC236}">
                <a16:creationId xmlns:a16="http://schemas.microsoft.com/office/drawing/2014/main" id="{81BFCDA7-B619-4A5E-9DF9-CCB14A907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593374"/>
            <a:ext cx="6553545" cy="5679194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CC5EB9F-65BE-473C-8B8B-88069E6BC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s-E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EL TRABAJO, FASE 3: EXPERIMENTOS</a:t>
            </a:r>
            <a:endParaRPr lang="en-US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406C04-84D2-4D2C-8CF5-E21C52C2E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C28814-4CF4-4949-B1CE-7C3D72DFFC01}" type="slidenum">
              <a:rPr lang="en-US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9BA9F2A-92D8-47EF-9B94-6E3D7221ABEB}"/>
              </a:ext>
            </a:extLst>
          </p:cNvPr>
          <p:cNvSpPr txBox="1"/>
          <p:nvPr/>
        </p:nvSpPr>
        <p:spPr>
          <a:xfrm>
            <a:off x="802105" y="4251158"/>
            <a:ext cx="29758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AMUENTO DEL RENDIMIENTO CON CUALQUIER ESTRATEGIA DE DISTRIBUCIÓN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6E5F3CE-4C79-42D5-93AD-88C241A8A185}"/>
              </a:ext>
            </a:extLst>
          </p:cNvPr>
          <p:cNvSpPr txBox="1"/>
          <p:nvPr/>
        </p:nvSpPr>
        <p:spPr>
          <a:xfrm>
            <a:off x="11068174" y="5895294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secs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115304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580344-7D12-429E-AA53-27BAD9A1B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Evaluación de la inferencia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CE6A295F-062C-4D83-81A5-5D7CD244D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822" y="572945"/>
            <a:ext cx="6553545" cy="5720051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B5C3E06-471A-4A2A-801D-188A5278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s-E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EL TRABAJO, FASE 3: EXPERIMENTOS</a:t>
            </a:r>
            <a:endParaRPr lang="en-US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177C7-6229-45B6-A9A5-9F677B7F4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C28814-4CF4-4949-B1CE-7C3D72DFFC01}" type="slidenum">
              <a:rPr lang="en-US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27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AA32535-2340-44EC-BDFD-D1B3F0C199EB}"/>
              </a:ext>
            </a:extLst>
          </p:cNvPr>
          <p:cNvSpPr txBox="1"/>
          <p:nvPr/>
        </p:nvSpPr>
        <p:spPr>
          <a:xfrm>
            <a:off x="962526" y="4267199"/>
            <a:ext cx="33693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¿Cuánto tardo predecir los valores de radiación en todos los sensores?</a:t>
            </a:r>
          </a:p>
          <a:p>
            <a:endParaRPr lang="es-E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34B05022-CA60-46A5-9FF2-8E705208FE2C}"/>
              </a:ext>
            </a:extLst>
          </p:cNvPr>
          <p:cNvSpPr txBox="1"/>
          <p:nvPr/>
        </p:nvSpPr>
        <p:spPr>
          <a:xfrm>
            <a:off x="11068174" y="5770675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secs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42233632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0A5832-E8C6-4421-B4D9-22C526295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 LÍMITES DE LA INFERENCIA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A4AA119-D783-4E6C-82C7-BE413DC430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822" y="572945"/>
            <a:ext cx="6553545" cy="5720051"/>
          </a:xfrm>
          <a:prstGeom prst="rect">
            <a:avLst/>
          </a:prstGeom>
        </p:spPr>
      </p:pic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BCC5CF-AF10-4B81-81FA-7DB7B4720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53822" y="6356350"/>
            <a:ext cx="461582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Aft>
                <a:spcPts val="600"/>
              </a:spcAft>
            </a:pPr>
            <a:r>
              <a:rPr lang="es-ES" kern="1200">
                <a:solidFill>
                  <a:srgbClr val="595959"/>
                </a:solidFill>
                <a:latin typeface="+mn-lt"/>
                <a:ea typeface="+mn-ea"/>
                <a:cs typeface="+mn-cs"/>
              </a:rPr>
              <a:t>EL TRABAJO, FASE 3: EXPERIMENTOS</a:t>
            </a:r>
            <a:endParaRPr lang="en-US" kern="1200">
              <a:solidFill>
                <a:srgbClr val="595959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889DA1B-3A61-4B6A-BD42-3C44ED220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91022" y="6356350"/>
            <a:ext cx="136277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Aft>
                <a:spcPts val="600"/>
              </a:spcAft>
            </a:pPr>
            <a:fld id="{F6C28814-4CF4-4949-B1CE-7C3D72DFFC01}" type="slidenum">
              <a:rPr lang="en-US">
                <a:solidFill>
                  <a:srgbClr val="595959"/>
                </a:solidFill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solidFill>
                <a:srgbClr val="595959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4DDCBC4-33D8-41DB-B944-292669B48568}"/>
              </a:ext>
            </a:extLst>
          </p:cNvPr>
          <p:cNvSpPr txBox="1"/>
          <p:nvPr/>
        </p:nvSpPr>
        <p:spPr>
          <a:xfrm>
            <a:off x="802105" y="4106779"/>
            <a:ext cx="309612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Se cumplen los requerimientos del caso de uso: menos de 10 segundos</a:t>
            </a:r>
          </a:p>
          <a:p>
            <a:endParaRPr lang="es-ES" dirty="0"/>
          </a:p>
          <a:p>
            <a:r>
              <a:rPr lang="es-ES" dirty="0"/>
              <a:t>Limitaciones de memoria</a:t>
            </a:r>
          </a:p>
          <a:p>
            <a:endParaRPr lang="es-ES" dirty="0"/>
          </a:p>
          <a:p>
            <a:r>
              <a:rPr lang="es-ES" dirty="0"/>
              <a:t>Umbral de 1 segundo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98786FC-7CC5-4357-A1DB-E94CC8E66A0C}"/>
              </a:ext>
            </a:extLst>
          </p:cNvPr>
          <p:cNvSpPr txBox="1"/>
          <p:nvPr/>
        </p:nvSpPr>
        <p:spPr>
          <a:xfrm>
            <a:off x="11034202" y="5770675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 err="1"/>
              <a:t>secs</a:t>
            </a:r>
            <a:endParaRPr lang="es-ES" i="1" dirty="0"/>
          </a:p>
        </p:txBody>
      </p:sp>
    </p:spTree>
    <p:extLst>
      <p:ext uri="{BB962C8B-B14F-4D97-AF65-F5344CB8AC3E}">
        <p14:creationId xmlns:p14="http://schemas.microsoft.com/office/powerpoint/2010/main" val="2991876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177D3-D55C-4656-909A-14748FC518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E0536A8-78F6-4F5F-A290-362E4D6C2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the maximum possible batch size to take advantage of the bandwidth of the device memory, particularly GPU.</a:t>
            </a:r>
          </a:p>
          <a:p>
            <a:endParaRPr lang="en-US" dirty="0"/>
          </a:p>
          <a:p>
            <a:r>
              <a:rPr lang="en-US" dirty="0"/>
              <a:t>Not always a GPU is faster in training. The number of parameters can serve as guidance, but the topology is also relevant.</a:t>
            </a:r>
          </a:p>
          <a:p>
            <a:endParaRPr lang="en-US" dirty="0"/>
          </a:p>
          <a:p>
            <a:r>
              <a:rPr lang="en-US" dirty="0"/>
              <a:t>In general terms, and for the required temporary needs, both CPUs and GPUs are effective.</a:t>
            </a:r>
          </a:p>
          <a:p>
            <a:endParaRPr lang="en-US" dirty="0"/>
          </a:p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1097408-0D1E-4C09-BEAB-F17866F7E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CONCLUSIONS AND FUTURE WORK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282550-E10C-48B2-8492-D4A4B94FE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49030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991ACF-180F-4E3D-9ADD-E2E9E068F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/>
              <a:t>Section</a:t>
            </a:r>
            <a:r>
              <a:rPr lang="es-ES" dirty="0"/>
              <a:t> 	1: </a:t>
            </a:r>
            <a:r>
              <a:rPr lang="es-ES" dirty="0" err="1"/>
              <a:t>Introduction</a:t>
            </a:r>
            <a:r>
              <a:rPr lang="es-ES" dirty="0"/>
              <a:t> and </a:t>
            </a:r>
            <a:r>
              <a:rPr lang="es-ES" dirty="0" err="1"/>
              <a:t>main</a:t>
            </a:r>
            <a:r>
              <a:rPr lang="es-ES" dirty="0"/>
              <a:t> </a:t>
            </a:r>
            <a:r>
              <a:rPr lang="es-ES" dirty="0" err="1"/>
              <a:t>goal</a:t>
            </a: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C4B1B35-47B8-46B7-8B1B-F67A23C55D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830"/>
            <a:ext cx="10515600" cy="3966407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 err="1"/>
              <a:t>Motivation</a:t>
            </a:r>
            <a:endParaRPr lang="es-ES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7434A45-2401-4BC1-A58B-0BC969598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6D4CCEB-A886-4546-B053-0DA17DAA9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3</a:t>
            </a:fld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037691-5FAF-40FF-8942-872C0B82A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98" y="2091133"/>
            <a:ext cx="10141404" cy="352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EC83746-E25F-4B83-ABE2-D864D3A3E5EA}"/>
              </a:ext>
            </a:extLst>
          </p:cNvPr>
          <p:cNvSpPr txBox="1"/>
          <p:nvPr/>
        </p:nvSpPr>
        <p:spPr>
          <a:xfrm>
            <a:off x="2788722" y="5727376"/>
            <a:ext cx="6614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implication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Machine </a:t>
            </a:r>
            <a:r>
              <a:rPr lang="es-ES" dirty="0" err="1"/>
              <a:t>Learning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IoT</a:t>
            </a:r>
            <a:r>
              <a:rPr lang="es-ES" dirty="0"/>
              <a:t> </a:t>
            </a:r>
            <a:r>
              <a:rPr lang="es-ES" dirty="0" err="1"/>
              <a:t>value</a:t>
            </a:r>
            <a:r>
              <a:rPr lang="es-ES" dirty="0"/>
              <a:t> </a:t>
            </a:r>
            <a:r>
              <a:rPr lang="es-ES" dirty="0" err="1"/>
              <a:t>chain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0621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B325E8-CF2C-4A02-8265-1A9E1988A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FUTURE WORK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E8363AC-4730-40E6-B966-4222925EA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/>
          </a:p>
          <a:p>
            <a:r>
              <a:rPr lang="es-ES" dirty="0" err="1"/>
              <a:t>Evaluating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neural </a:t>
            </a:r>
            <a:r>
              <a:rPr lang="es-ES" dirty="0" err="1"/>
              <a:t>networks</a:t>
            </a:r>
            <a:r>
              <a:rPr lang="es-ES" dirty="0"/>
              <a:t> </a:t>
            </a:r>
          </a:p>
          <a:p>
            <a:endParaRPr lang="es-ES" dirty="0"/>
          </a:p>
          <a:p>
            <a:r>
              <a:rPr lang="es-ES" dirty="0" err="1"/>
              <a:t>Evaluating</a:t>
            </a:r>
            <a:r>
              <a:rPr lang="es-ES" dirty="0"/>
              <a:t> </a:t>
            </a:r>
            <a:r>
              <a:rPr lang="es-ES" dirty="0" err="1"/>
              <a:t>using</a:t>
            </a:r>
            <a:r>
              <a:rPr lang="es-ES" dirty="0"/>
              <a:t> </a:t>
            </a:r>
            <a:r>
              <a:rPr lang="es-ES" dirty="0" err="1"/>
              <a:t>different</a:t>
            </a:r>
            <a:r>
              <a:rPr lang="es-ES" dirty="0"/>
              <a:t> </a:t>
            </a:r>
            <a:r>
              <a:rPr lang="es-ES" dirty="0" err="1"/>
              <a:t>devices</a:t>
            </a:r>
            <a:r>
              <a:rPr lang="es-ES" dirty="0"/>
              <a:t> </a:t>
            </a:r>
            <a:r>
              <a:rPr lang="es-ES" dirty="0" err="1"/>
              <a:t>like</a:t>
            </a:r>
            <a:r>
              <a:rPr lang="es-ES" dirty="0"/>
              <a:t> FPGA, </a:t>
            </a:r>
            <a:r>
              <a:rPr lang="es-ES" dirty="0" err="1"/>
              <a:t>Nvidia</a:t>
            </a:r>
            <a:r>
              <a:rPr lang="es-ES" dirty="0"/>
              <a:t> </a:t>
            </a:r>
            <a:r>
              <a:rPr lang="es-ES" dirty="0" err="1"/>
              <a:t>Jetson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Intel Compute </a:t>
            </a:r>
            <a:r>
              <a:rPr lang="es-ES" dirty="0" err="1"/>
              <a:t>Stick</a:t>
            </a:r>
            <a:endParaRPr lang="es-ES" dirty="0"/>
          </a:p>
          <a:p>
            <a:endParaRPr lang="es-ES" dirty="0"/>
          </a:p>
          <a:p>
            <a:r>
              <a:rPr lang="es-ES" dirty="0" err="1"/>
              <a:t>Evaluating</a:t>
            </a:r>
            <a:r>
              <a:rPr lang="es-ES" dirty="0"/>
              <a:t> </a:t>
            </a:r>
            <a:r>
              <a:rPr lang="es-ES" dirty="0" err="1"/>
              <a:t>distributed</a:t>
            </a:r>
            <a:r>
              <a:rPr lang="es-ES" dirty="0"/>
              <a:t> training performance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42E42B0-E6AF-49FC-90B1-0A50B9A23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dirty="0"/>
              <a:t>CONCLUSIONS AND FUTURE WORK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83E896-CC85-487D-A709-67E68764E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833852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1DC6A3EC-7ADA-447E-9E94-62335F1A8514}"/>
              </a:ext>
            </a:extLst>
          </p:cNvPr>
          <p:cNvSpPr txBox="1"/>
          <p:nvPr/>
        </p:nvSpPr>
        <p:spPr>
          <a:xfrm>
            <a:off x="4869480" y="3013501"/>
            <a:ext cx="2645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/>
              <a:t>GRACIAS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1C8BDB7-69EF-4ABA-B8A7-2860FEA8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31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BF09AE-1081-40C8-9450-CD2BE7B26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5991225"/>
            <a:ext cx="4114800" cy="365125"/>
          </a:xfrm>
        </p:spPr>
        <p:txBody>
          <a:bodyPr/>
          <a:lstStyle/>
          <a:p>
            <a:r>
              <a:rPr lang="es-ES" dirty="0"/>
              <a:t>Lorenzo Martín</a:t>
            </a:r>
          </a:p>
        </p:txBody>
      </p:sp>
    </p:spTree>
    <p:extLst>
      <p:ext uri="{BB962C8B-B14F-4D97-AF65-F5344CB8AC3E}">
        <p14:creationId xmlns:p14="http://schemas.microsoft.com/office/powerpoint/2010/main" val="484719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32FFBE-0A9F-4E3A-A4F4-32120935B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02466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Project: Short </a:t>
            </a:r>
            <a:r>
              <a:rPr lang="es-ES" dirty="0" err="1"/>
              <a:t>term</a:t>
            </a:r>
            <a:r>
              <a:rPr lang="es-ES" dirty="0"/>
              <a:t> solar </a:t>
            </a:r>
            <a:r>
              <a:rPr lang="es-ES" dirty="0" err="1"/>
              <a:t>irradiation</a:t>
            </a:r>
            <a:r>
              <a:rPr lang="es-ES" dirty="0"/>
              <a:t> </a:t>
            </a:r>
            <a:r>
              <a:rPr lang="es-ES" dirty="0" err="1"/>
              <a:t>forecasting</a:t>
            </a:r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AE50B70-7B44-4E03-8F9A-DC19CFB0F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Introduction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CF96271-2421-4494-BB1D-6C8BCBC88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4</a:t>
            </a:fld>
            <a:endParaRPr lang="es-ES"/>
          </a:p>
        </p:txBody>
      </p:sp>
      <p:pic>
        <p:nvPicPr>
          <p:cNvPr id="6" name="Picture 2" descr="https://lh6.googleusercontent.com/Bp50gyRRwpfTh6R00sePJ6pfTmYAConYVsgR4fhq-kHLvw-1A_w0x9C-qRqRUXfQxHvA2mlLKSGlKJdK6JeZeRt2Ay-xeog4bQR-FHJzRFRyGQiGBuLvAO9C-cCGxVeZN0fmtQy5h_o">
            <a:extLst>
              <a:ext uri="{FF2B5EF4-FFF2-40B4-BE49-F238E27FC236}">
                <a16:creationId xmlns:a16="http://schemas.microsoft.com/office/drawing/2014/main" id="{5D778D9E-8508-442D-A9A9-5D7A1C424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63" r="-1" b="-1"/>
          <a:stretch/>
        </p:blipFill>
        <p:spPr bwMode="auto">
          <a:xfrm>
            <a:off x="6096000" y="1369000"/>
            <a:ext cx="5550410" cy="447626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973CE66-E337-4076-8C6A-A5C77C1DFB6C}"/>
              </a:ext>
            </a:extLst>
          </p:cNvPr>
          <p:cNvSpPr txBox="1"/>
          <p:nvPr/>
        </p:nvSpPr>
        <p:spPr>
          <a:xfrm>
            <a:off x="985651" y="1658454"/>
            <a:ext cx="490450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Solar </a:t>
            </a:r>
            <a:r>
              <a:rPr lang="es-ES" sz="2400" dirty="0" err="1"/>
              <a:t>irradiation</a:t>
            </a:r>
            <a:r>
              <a:rPr lang="es-ES" sz="2400" dirty="0"/>
              <a:t> </a:t>
            </a:r>
            <a:r>
              <a:rPr lang="es-ES" sz="2400" dirty="0" err="1"/>
              <a:t>measurement</a:t>
            </a:r>
            <a:r>
              <a:rPr lang="es-ES" sz="2400" dirty="0"/>
              <a:t> </a:t>
            </a:r>
            <a:r>
              <a:rPr lang="es-ES" sz="2400" dirty="0" err="1"/>
              <a:t>with</a:t>
            </a:r>
            <a:r>
              <a:rPr lang="es-ES" sz="2400" dirty="0"/>
              <a:t> </a:t>
            </a:r>
            <a:r>
              <a:rPr lang="es-ES" sz="2400" dirty="0" err="1"/>
              <a:t>IoT</a:t>
            </a:r>
            <a:r>
              <a:rPr lang="es-ES" sz="2400" dirty="0"/>
              <a:t> </a:t>
            </a:r>
            <a:r>
              <a:rPr lang="es-ES" sz="2400" dirty="0" err="1"/>
              <a:t>devices</a:t>
            </a:r>
            <a:r>
              <a:rPr lang="es-ES" sz="2400" dirty="0"/>
              <a:t>.</a:t>
            </a:r>
          </a:p>
          <a:p>
            <a:endParaRPr lang="es-ES" sz="2400" dirty="0"/>
          </a:p>
          <a:p>
            <a:r>
              <a:rPr lang="es-ES" sz="2400" dirty="0"/>
              <a:t>Machine </a:t>
            </a:r>
            <a:r>
              <a:rPr lang="es-ES" sz="2400" dirty="0" err="1"/>
              <a:t>learning</a:t>
            </a:r>
            <a:r>
              <a:rPr lang="es-ES" sz="2400" dirty="0"/>
              <a:t> </a:t>
            </a:r>
            <a:r>
              <a:rPr lang="es-ES" sz="2400" dirty="0" err="1"/>
              <a:t>models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predictions</a:t>
            </a:r>
            <a:r>
              <a:rPr lang="es-ES" sz="2400" dirty="0"/>
              <a:t> in </a:t>
            </a:r>
            <a:r>
              <a:rPr lang="es-ES" sz="2400" dirty="0" err="1"/>
              <a:t>different</a:t>
            </a:r>
            <a:r>
              <a:rPr lang="es-ES" sz="2400" dirty="0"/>
              <a:t> </a:t>
            </a:r>
            <a:r>
              <a:rPr lang="es-ES" sz="2400" dirty="0" err="1"/>
              <a:t>ways</a:t>
            </a:r>
            <a:r>
              <a:rPr lang="es-ES" sz="24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Points</a:t>
            </a: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2400" dirty="0" err="1"/>
              <a:t>Area</a:t>
            </a:r>
            <a:endParaRPr lang="es-ES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lvl="1"/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85BF9913-4E6D-4637-AB40-77CABD16C3A2}"/>
              </a:ext>
            </a:extLst>
          </p:cNvPr>
          <p:cNvSpPr txBox="1"/>
          <p:nvPr/>
        </p:nvSpPr>
        <p:spPr>
          <a:xfrm>
            <a:off x="985651" y="4633897"/>
            <a:ext cx="47620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Time </a:t>
            </a:r>
            <a:r>
              <a:rPr lang="es-ES" sz="2400" dirty="0" err="1"/>
              <a:t>requirements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</a:t>
            </a:r>
            <a:r>
              <a:rPr lang="es-ES" sz="2400" dirty="0" err="1"/>
              <a:t>insights</a:t>
            </a:r>
            <a:r>
              <a:rPr lang="es-ES" sz="2400" dirty="0"/>
              <a:t> </a:t>
            </a:r>
            <a:r>
              <a:rPr lang="es-ES" sz="2400" dirty="0" err="1"/>
              <a:t>generation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24635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1C9533-422C-4B1F-B1BB-B64F7F0BF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THE MAIN GOAL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D1BC6D-B465-44A7-9695-8578FF0FE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06662"/>
            <a:ext cx="10515600" cy="4351338"/>
          </a:xfrm>
        </p:spPr>
        <p:txBody>
          <a:bodyPr/>
          <a:lstStyle/>
          <a:p>
            <a:endParaRPr lang="es-ES" dirty="0"/>
          </a:p>
          <a:p>
            <a:pPr marL="0" indent="0" algn="ctr">
              <a:buNone/>
            </a:pPr>
            <a:r>
              <a:rPr lang="es-ES" sz="3600" dirty="0" err="1"/>
              <a:t>Evaluating</a:t>
            </a:r>
            <a:r>
              <a:rPr lang="es-ES" sz="3600" dirty="0"/>
              <a:t> </a:t>
            </a:r>
            <a:r>
              <a:rPr lang="es-ES" sz="3600" dirty="0" err="1"/>
              <a:t>the</a:t>
            </a:r>
            <a:r>
              <a:rPr lang="es-ES" sz="3600" dirty="0"/>
              <a:t> temporal </a:t>
            </a:r>
            <a:r>
              <a:rPr lang="es-ES" sz="3600" dirty="0" err="1"/>
              <a:t>behavior</a:t>
            </a:r>
            <a:r>
              <a:rPr lang="es-ES" sz="3600" dirty="0"/>
              <a:t> </a:t>
            </a:r>
            <a:r>
              <a:rPr lang="es-ES" sz="3600" dirty="0" err="1"/>
              <a:t>of</a:t>
            </a:r>
            <a:r>
              <a:rPr lang="es-ES" sz="3600" dirty="0"/>
              <a:t> </a:t>
            </a:r>
            <a:r>
              <a:rPr lang="es-ES" sz="3600" dirty="0" err="1"/>
              <a:t>different</a:t>
            </a:r>
            <a:r>
              <a:rPr lang="es-ES" sz="3600" dirty="0"/>
              <a:t> hardware </a:t>
            </a:r>
            <a:r>
              <a:rPr lang="es-ES" sz="3600" dirty="0" err="1"/>
              <a:t>devices</a:t>
            </a:r>
            <a:r>
              <a:rPr lang="es-ES" sz="3600" dirty="0"/>
              <a:t> </a:t>
            </a:r>
            <a:r>
              <a:rPr lang="es-ES" sz="3600" dirty="0" err="1"/>
              <a:t>when</a:t>
            </a:r>
            <a:r>
              <a:rPr lang="es-ES" sz="3600" dirty="0"/>
              <a:t> </a:t>
            </a:r>
            <a:r>
              <a:rPr lang="es-ES" sz="3600" dirty="0" err="1"/>
              <a:t>executing</a:t>
            </a:r>
            <a:r>
              <a:rPr lang="es-ES" sz="3600" dirty="0"/>
              <a:t> Deep </a:t>
            </a:r>
            <a:r>
              <a:rPr lang="es-ES" sz="3600" dirty="0" err="1"/>
              <a:t>Learning</a:t>
            </a:r>
            <a:r>
              <a:rPr lang="es-ES" sz="3600" dirty="0"/>
              <a:t> </a:t>
            </a:r>
            <a:r>
              <a:rPr lang="es-ES" sz="3600" dirty="0" err="1"/>
              <a:t>tasks</a:t>
            </a:r>
            <a:r>
              <a:rPr lang="es-ES" sz="3600" dirty="0"/>
              <a:t>.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8DAD9E0A-770F-4F1F-BFAD-B8F465997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/>
              <a:t>MAIN GOAL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D55A8DF-920B-4F7A-A982-BFBCD1D24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033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64CBD19-BCBE-4505-B94F-7CEFE90E8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SECCIÓN 2: EL TRABAJO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3A6FF78-7F05-4CC5-B365-211FEA149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63029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>
                <a:solidFill>
                  <a:prstClr val="black">
                    <a:tint val="75000"/>
                  </a:prstClr>
                </a:solidFill>
              </a:rPr>
              <a:t>SECCIÓN 2: EL TRABAJO</a:t>
            </a:r>
            <a:endParaRPr lang="es-E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76A2482-C4DF-4899-9A29-F5DB7135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6220" y="6356350"/>
            <a:ext cx="6275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6C28814-4CF4-4949-B1CE-7C3D72DFFC01}" type="slidenum">
              <a:rPr lang="es-E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Marcador de contenido 2">
            <a:extLst>
              <a:ext uri="{FF2B5EF4-FFF2-40B4-BE49-F238E27FC236}">
                <a16:creationId xmlns:a16="http://schemas.microsoft.com/office/drawing/2014/main" id="{9DF6B1D7-6783-4036-BA26-15E1F197FD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5683456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64074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55C82B-320D-4D24-85AD-95479C3E6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s-ES" dirty="0"/>
              <a:t>FASE 1: DISEÑO SOFTWARE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2AEF46-4083-4DD2-88D9-E838F4463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S" sz="3200" dirty="0"/>
              <a:t>Situación a resolver:</a:t>
            </a:r>
          </a:p>
          <a:p>
            <a:pPr marL="0" indent="0" algn="just">
              <a:buNone/>
            </a:pPr>
            <a:r>
              <a:rPr lang="es-ES" sz="3200" dirty="0"/>
              <a:t>Integrar la monitorización hardware en el problema de predicción de valores de irradiación solar del proyecto global</a:t>
            </a:r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  <a:p>
            <a:pPr marL="0" indent="0">
              <a:buNone/>
            </a:pPr>
            <a:endParaRPr lang="es-ES" sz="1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2AC6D7F-F068-4E11-BB06-F601D89BB9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C70AF62-6B10-4D7F-A956-869AF8BFA8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4057" y="643002"/>
            <a:ext cx="3796790" cy="3796790"/>
          </a:xfrm>
          <a:prstGeom prst="rect">
            <a:avLst/>
          </a:prstGeom>
        </p:spPr>
      </p:pic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7836FEC-86BB-41EC-9C9C-CE28DC609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94622" y="6297942"/>
            <a:ext cx="4802755" cy="26114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s-ES" sz="1100" dirty="0">
                <a:solidFill>
                  <a:schemeClr val="tx1">
                    <a:alpha val="80000"/>
                  </a:schemeClr>
                </a:solidFill>
              </a:rPr>
              <a:t>EL TRABAJO, FASE 1: DISEÑO SOFTWARE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8D3FA5F-8737-46F7-AFC1-0CD544397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7F7F7F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F6C28814-4CF4-4949-B1CE-7C3D72DFFC01}" type="slidenum">
              <a:rPr lang="es-E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7</a:t>
            </a:fld>
            <a:endParaRPr lang="es-ES" sz="15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621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2F9D1D6-15B9-46D5-83B0-DBB1C7859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 fontScale="90000"/>
          </a:bodyPr>
          <a:lstStyle/>
          <a:p>
            <a:r>
              <a:rPr lang="es-ES" sz="3000" dirty="0">
                <a:solidFill>
                  <a:srgbClr val="FFFFFF"/>
                </a:solidFill>
              </a:rPr>
              <a:t>El problema de regresión y el modelo de perceptrón multicapa</a:t>
            </a:r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0746E359-9101-4E4B-9849-508A32538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357" y="952500"/>
            <a:ext cx="4709213" cy="482996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F99DA83F-04C3-4E7C-BC5B-75551487D636}"/>
              </a:ext>
            </a:extLst>
          </p:cNvPr>
          <p:cNvSpPr txBox="1"/>
          <p:nvPr/>
        </p:nvSpPr>
        <p:spPr>
          <a:xfrm>
            <a:off x="717423" y="3705187"/>
            <a:ext cx="44316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/>
              <a:t>Algoritmo implementado para el procesado de datos en formato tabla utilizando capas de redes neuronales </a:t>
            </a:r>
            <a:r>
              <a:rPr lang="es-ES" sz="2400" dirty="0" err="1"/>
              <a:t>fully</a:t>
            </a:r>
            <a:r>
              <a:rPr lang="es-ES" sz="2400" dirty="0"/>
              <a:t> </a:t>
            </a:r>
            <a:r>
              <a:rPr lang="es-ES" sz="2400" dirty="0" err="1"/>
              <a:t>connected</a:t>
            </a:r>
            <a:r>
              <a:rPr lang="es-ES" sz="2400" dirty="0"/>
              <a:t> para predecir la radiación en un punto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C6071B9-BB40-4673-9841-82548866E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s-ES">
                <a:solidFill>
                  <a:schemeClr val="tx1">
                    <a:alpha val="80000"/>
                  </a:schemeClr>
                </a:solidFill>
              </a:rPr>
              <a:t>EL TRABAJO, FASE 1: DISEÑO SOFTWARE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52DB122-C740-421F-B77E-F20269D7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1538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CEF7F4-DD94-470A-AAD0-42764F561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El modelo de red convolucional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5771F8-368B-4D4D-B422-35CC2AAECCEC}"/>
              </a:ext>
            </a:extLst>
          </p:cNvPr>
          <p:cNvSpPr txBox="1"/>
          <p:nvPr/>
        </p:nvSpPr>
        <p:spPr>
          <a:xfrm>
            <a:off x="1136342" y="1383954"/>
            <a:ext cx="99193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dirty="0"/>
              <a:t>Algoritmo implementado para la predicción de la radiación mediante un mapa de calor de todo el área 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30EA83-1C3F-491F-932A-09DD911B0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2172"/>
            <a:ext cx="4114800" cy="365125"/>
          </a:xfrm>
        </p:spPr>
        <p:txBody>
          <a:bodyPr/>
          <a:lstStyle/>
          <a:p>
            <a:r>
              <a:rPr lang="es-ES" dirty="0">
                <a:solidFill>
                  <a:schemeClr val="tx1">
                    <a:alpha val="80000"/>
                  </a:schemeClr>
                </a:solidFill>
              </a:rPr>
              <a:t>EL TRABAJO, FASE 1: DISEÑO SOFTWARE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9A374B-36A2-44B9-8454-8077A289F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28814-4CF4-4949-B1CE-7C3D72DFFC01}" type="slidenum">
              <a:rPr lang="es-ES" smtClean="0"/>
              <a:t>9</a:t>
            </a:fld>
            <a:endParaRPr lang="es-E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D707605-7565-4707-8D7D-BF27B12E8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358243"/>
            <a:ext cx="107251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263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891</Words>
  <Application>Microsoft Office PowerPoint</Application>
  <PresentationFormat>Panorámica</PresentationFormat>
  <Paragraphs>192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ls</vt:lpstr>
      <vt:lpstr>INDEX</vt:lpstr>
      <vt:lpstr>Section  1: Introduction and main goal</vt:lpstr>
      <vt:lpstr>Presentación de PowerPoint</vt:lpstr>
      <vt:lpstr>THE MAIN GOAL</vt:lpstr>
      <vt:lpstr>SECCIÓN 2: EL TRABAJO</vt:lpstr>
      <vt:lpstr>FASE 1: DISEÑO SOFTWARE</vt:lpstr>
      <vt:lpstr>El problema de regresión y el modelo de perceptrón multicapa</vt:lpstr>
      <vt:lpstr>El modelo de red convolucional</vt:lpstr>
      <vt:lpstr>Las características de las redes neuronales y su influencia en el tiempo </vt:lpstr>
      <vt:lpstr>Monitorización de los procesos ejecutables en los dispositivos para ver su influencia en el tiempo</vt:lpstr>
      <vt:lpstr>Las herramientas utilizadas</vt:lpstr>
      <vt:lpstr>FASE 2: TAREAS DESARROLLADAS</vt:lpstr>
      <vt:lpstr>Presentación de PowerPoint</vt:lpstr>
      <vt:lpstr>Presentación de PowerPoint</vt:lpstr>
      <vt:lpstr>Presentación de PowerPoint</vt:lpstr>
      <vt:lpstr>FASE 3: EXPERIMENTOS</vt:lpstr>
      <vt:lpstr>El Hardware</vt:lpstr>
      <vt:lpstr>El tamaño del lote de entrenamiento y la memoria del dispositivo</vt:lpstr>
      <vt:lpstr>Lote de 100 muestras</vt:lpstr>
      <vt:lpstr>Los hiperparámetros modificados en los perceptrones</vt:lpstr>
      <vt:lpstr>Evaluación del entrenamiento: CPU vs GPU</vt:lpstr>
      <vt:lpstr>CPU vs GPU (2) </vt:lpstr>
      <vt:lpstr>¿Anchura o profundidad?</vt:lpstr>
      <vt:lpstr>CPU vs GPU (3)</vt:lpstr>
      <vt:lpstr>Entrenamiento distribuido</vt:lpstr>
      <vt:lpstr>Evaluación de la inferencia</vt:lpstr>
      <vt:lpstr>LOS LÍMITES DE LA INFERENCIA</vt:lpstr>
      <vt:lpstr>CONCLUSIONS</vt:lpstr>
      <vt:lpstr>FUTURE WORK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</dc:title>
  <dc:creator>Lorenzo Martin Lopez</dc:creator>
  <cp:lastModifiedBy>Alfonso Martín López</cp:lastModifiedBy>
  <cp:revision>14</cp:revision>
  <dcterms:created xsi:type="dcterms:W3CDTF">2019-09-24T15:14:15Z</dcterms:created>
  <dcterms:modified xsi:type="dcterms:W3CDTF">2019-09-25T10:06:37Z</dcterms:modified>
</cp:coreProperties>
</file>